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93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  <p:sldId id="340" r:id="rId51"/>
    <p:sldId id="292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u="none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36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Out </a:t>
          </a:r>
          <a:r>
            <a:rPr lang="en-US" sz="3600" b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lines</a:t>
          </a:r>
          <a:endParaRPr lang="en-US" sz="3600" u="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ScaleY="92083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4748847-95A8-4215-80BC-FA279E66340C}" type="presOf" srcId="{831E2F81-8626-4ACD-B206-EB2DFDF64134}" destId="{6A432F02-DBD7-471B-A6C5-5C77DB8F17CF}" srcOrd="0" destOrd="0" presId="urn:microsoft.com/office/officeart/2005/8/layout/lProcess2"/>
    <dgm:cxn modelId="{49E5EF6F-D218-46B6-880E-B2E4BA65A026}" type="presOf" srcId="{C8C7F4C4-3A80-40B3-AF07-D72B8CEAB206}" destId="{399C844D-F6AC-45DC-9B27-0E2F7E6EE74B}" srcOrd="0" destOrd="0" presId="urn:microsoft.com/office/officeart/2005/8/layout/lProcess2"/>
    <dgm:cxn modelId="{3A3882FC-B288-421F-94B2-5CECA6B6EF5C}" type="presOf" srcId="{831E2F81-8626-4ACD-B206-EB2DFDF64134}" destId="{CF8DBED4-BAAD-4383-8C18-5933BAF3F356}" srcOrd="1" destOrd="0" presId="urn:microsoft.com/office/officeart/2005/8/layout/lProcess2"/>
    <dgm:cxn modelId="{8AA547A7-969E-4FD2-A262-48DF0AB3AB63}" type="presParOf" srcId="{399C844D-F6AC-45DC-9B27-0E2F7E6EE74B}" destId="{C9C1C6F5-9C39-4DFE-B667-660CB75EE85D}" srcOrd="0" destOrd="0" presId="urn:microsoft.com/office/officeart/2005/8/layout/lProcess2"/>
    <dgm:cxn modelId="{021A40D5-EFD5-40B1-A772-0A1B25389117}" type="presParOf" srcId="{C9C1C6F5-9C39-4DFE-B667-660CB75EE85D}" destId="{6A432F02-DBD7-471B-A6C5-5C77DB8F17CF}" srcOrd="0" destOrd="0" presId="urn:microsoft.com/office/officeart/2005/8/layout/lProcess2"/>
    <dgm:cxn modelId="{87F934D3-AF5B-47B0-AFDF-23DEB6DF1536}" type="presParOf" srcId="{C9C1C6F5-9C39-4DFE-B667-660CB75EE85D}" destId="{CF8DBED4-BAAD-4383-8C18-5933BAF3F356}" srcOrd="1" destOrd="0" presId="urn:microsoft.com/office/officeart/2005/8/layout/lProcess2"/>
    <dgm:cxn modelId="{713F5D3C-BF7C-4127-9EBE-F0B2454279B8}" type="presParOf" srcId="{C9C1C6F5-9C39-4DFE-B667-660CB75EE85D}" destId="{53FF9939-0AA2-488C-AD2E-830BBA586D7C}" srcOrd="2" destOrd="0" presId="urn:microsoft.com/office/officeart/2005/8/layout/lProcess2"/>
    <dgm:cxn modelId="{C728127B-265D-4680-96EC-E036BCB6A4F4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>
            <a:solidFill>
              <a:srgbClr val="000000"/>
            </a:solidFill>
            <a:effectLst/>
            <a:latin typeface="Times New Roman" panose="02020603050405020304" pitchFamily="18" charset="0"/>
            <a:ea typeface="Calibri" panose="020F0502020204030204" pitchFamily="34" charset="0"/>
          </a:endParaRPr>
        </a:p>
        <a:p>
          <a:r>
            <a:rPr lang="en-US" sz="3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Introduction to </a:t>
          </a:r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warehouse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4748847-95A8-4215-80BC-FA279E66340C}" type="presOf" srcId="{831E2F81-8626-4ACD-B206-EB2DFDF64134}" destId="{6A432F02-DBD7-471B-A6C5-5C77DB8F17CF}" srcOrd="0" destOrd="0" presId="urn:microsoft.com/office/officeart/2005/8/layout/lProcess2"/>
    <dgm:cxn modelId="{49E5EF6F-D218-46B6-880E-B2E4BA65A026}" type="presOf" srcId="{C8C7F4C4-3A80-40B3-AF07-D72B8CEAB206}" destId="{399C844D-F6AC-45DC-9B27-0E2F7E6EE74B}" srcOrd="0" destOrd="0" presId="urn:microsoft.com/office/officeart/2005/8/layout/lProcess2"/>
    <dgm:cxn modelId="{3A3882FC-B288-421F-94B2-5CECA6B6EF5C}" type="presOf" srcId="{831E2F81-8626-4ACD-B206-EB2DFDF64134}" destId="{CF8DBED4-BAAD-4383-8C18-5933BAF3F356}" srcOrd="1" destOrd="0" presId="urn:microsoft.com/office/officeart/2005/8/layout/lProcess2"/>
    <dgm:cxn modelId="{8AA547A7-969E-4FD2-A262-48DF0AB3AB63}" type="presParOf" srcId="{399C844D-F6AC-45DC-9B27-0E2F7E6EE74B}" destId="{C9C1C6F5-9C39-4DFE-B667-660CB75EE85D}" srcOrd="0" destOrd="0" presId="urn:microsoft.com/office/officeart/2005/8/layout/lProcess2"/>
    <dgm:cxn modelId="{021A40D5-EFD5-40B1-A772-0A1B25389117}" type="presParOf" srcId="{C9C1C6F5-9C39-4DFE-B667-660CB75EE85D}" destId="{6A432F02-DBD7-471B-A6C5-5C77DB8F17CF}" srcOrd="0" destOrd="0" presId="urn:microsoft.com/office/officeart/2005/8/layout/lProcess2"/>
    <dgm:cxn modelId="{87F934D3-AF5B-47B0-AFDF-23DEB6DF1536}" type="presParOf" srcId="{C9C1C6F5-9C39-4DFE-B667-660CB75EE85D}" destId="{CF8DBED4-BAAD-4383-8C18-5933BAF3F356}" srcOrd="1" destOrd="0" presId="urn:microsoft.com/office/officeart/2005/8/layout/lProcess2"/>
    <dgm:cxn modelId="{713F5D3C-BF7C-4127-9EBE-F0B2454279B8}" type="presParOf" srcId="{C9C1C6F5-9C39-4DFE-B667-660CB75EE85D}" destId="{53FF9939-0AA2-488C-AD2E-830BBA586D7C}" srcOrd="2" destOrd="0" presId="urn:microsoft.com/office/officeart/2005/8/layout/lProcess2"/>
    <dgm:cxn modelId="{C728127B-265D-4680-96EC-E036BCB6A4F4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Why a Data Warehouse is Separated from Operational Databases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8F510AD0-DAFB-4C07-B8CD-22923DEBBF65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7B353605-6291-4691-BD41-B5C212D25A92}" type="presOf" srcId="{831E2F81-8626-4ACD-B206-EB2DFDF64134}" destId="{6A432F02-DBD7-471B-A6C5-5C77DB8F17CF}" srcOrd="0" destOrd="0" presId="urn:microsoft.com/office/officeart/2005/8/layout/lProcess2"/>
    <dgm:cxn modelId="{DE0A4536-96DD-4790-83AA-9CE517FE55D9}" type="presOf" srcId="{831E2F81-8626-4ACD-B206-EB2DFDF64134}" destId="{CF8DBED4-BAAD-4383-8C18-5933BAF3F356}" srcOrd="1" destOrd="0" presId="urn:microsoft.com/office/officeart/2005/8/layout/lProcess2"/>
    <dgm:cxn modelId="{BD8A0258-7326-4C19-8B70-AA9A3DBBAB1D}" type="presParOf" srcId="{399C844D-F6AC-45DC-9B27-0E2F7E6EE74B}" destId="{C9C1C6F5-9C39-4DFE-B667-660CB75EE85D}" srcOrd="0" destOrd="0" presId="urn:microsoft.com/office/officeart/2005/8/layout/lProcess2"/>
    <dgm:cxn modelId="{8AA17E27-1EC5-494A-98CC-9577AC972874}" type="presParOf" srcId="{C9C1C6F5-9C39-4DFE-B667-660CB75EE85D}" destId="{6A432F02-DBD7-471B-A6C5-5C77DB8F17CF}" srcOrd="0" destOrd="0" presId="urn:microsoft.com/office/officeart/2005/8/layout/lProcess2"/>
    <dgm:cxn modelId="{AC6BEA09-9E9D-48CB-9F0F-F5EE81556251}" type="presParOf" srcId="{C9C1C6F5-9C39-4DFE-B667-660CB75EE85D}" destId="{CF8DBED4-BAAD-4383-8C18-5933BAF3F356}" srcOrd="1" destOrd="0" presId="urn:microsoft.com/office/officeart/2005/8/layout/lProcess2"/>
    <dgm:cxn modelId="{E5716B4D-B8B7-4FBE-AE55-BF02A93764B5}" type="presParOf" srcId="{C9C1C6F5-9C39-4DFE-B667-660CB75EE85D}" destId="{53FF9939-0AA2-488C-AD2E-830BBA586D7C}" srcOrd="2" destOrd="0" presId="urn:microsoft.com/office/officeart/2005/8/layout/lProcess2"/>
    <dgm:cxn modelId="{844A8D3F-5577-4081-9936-537B8073BDBB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Warehouse Features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CE9EAAF8-A699-4B30-B84F-EFE878DA73FE}" type="presOf" srcId="{831E2F81-8626-4ACD-B206-EB2DFDF64134}" destId="{6A432F02-DBD7-471B-A6C5-5C77DB8F17CF}" srcOrd="0" destOrd="0" presId="urn:microsoft.com/office/officeart/2005/8/layout/lProcess2"/>
    <dgm:cxn modelId="{32A5ABBE-79BA-4DBC-ADA3-2B704CD7D986}" type="presOf" srcId="{C8C7F4C4-3A80-40B3-AF07-D72B8CEAB206}" destId="{399C844D-F6AC-45DC-9B27-0E2F7E6EE74B}" srcOrd="0" destOrd="0" presId="urn:microsoft.com/office/officeart/2005/8/layout/lProcess2"/>
    <dgm:cxn modelId="{8B0AA68D-0747-4409-A413-97E301720855}" type="presOf" srcId="{831E2F81-8626-4ACD-B206-EB2DFDF64134}" destId="{CF8DBED4-BAAD-4383-8C18-5933BAF3F356}" srcOrd="1" destOrd="0" presId="urn:microsoft.com/office/officeart/2005/8/layout/lProcess2"/>
    <dgm:cxn modelId="{A8D6E6E5-889B-44A4-9035-487272CB727A}" type="presParOf" srcId="{399C844D-F6AC-45DC-9B27-0E2F7E6EE74B}" destId="{C9C1C6F5-9C39-4DFE-B667-660CB75EE85D}" srcOrd="0" destOrd="0" presId="urn:microsoft.com/office/officeart/2005/8/layout/lProcess2"/>
    <dgm:cxn modelId="{A65BAEDF-D05A-4DA6-967E-58962DDD55C7}" type="presParOf" srcId="{C9C1C6F5-9C39-4DFE-B667-660CB75EE85D}" destId="{6A432F02-DBD7-471B-A6C5-5C77DB8F17CF}" srcOrd="0" destOrd="0" presId="urn:microsoft.com/office/officeart/2005/8/layout/lProcess2"/>
    <dgm:cxn modelId="{81E1A9EB-2996-4D47-8D9C-83B9DB3E8355}" type="presParOf" srcId="{C9C1C6F5-9C39-4DFE-B667-660CB75EE85D}" destId="{CF8DBED4-BAAD-4383-8C18-5933BAF3F356}" srcOrd="1" destOrd="0" presId="urn:microsoft.com/office/officeart/2005/8/layout/lProcess2"/>
    <dgm:cxn modelId="{1CADECBF-37D7-46E7-9B0B-C020C127A36F}" type="presParOf" srcId="{C9C1C6F5-9C39-4DFE-B667-660CB75EE85D}" destId="{53FF9939-0AA2-488C-AD2E-830BBA586D7C}" srcOrd="2" destOrd="0" presId="urn:microsoft.com/office/officeart/2005/8/layout/lProcess2"/>
    <dgm:cxn modelId="{EFFC1D15-894C-4373-AEB6-AE2B86AEBD5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Warehouse Features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950F1939-07CA-4C75-B134-3D6B24F0FA86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97722F34-2514-4E90-85B8-7D5C333CE770}" type="presOf" srcId="{C8C7F4C4-3A80-40B3-AF07-D72B8CEAB206}" destId="{399C844D-F6AC-45DC-9B27-0E2F7E6EE74B}" srcOrd="0" destOrd="0" presId="urn:microsoft.com/office/officeart/2005/8/layout/lProcess2"/>
    <dgm:cxn modelId="{D7E3C853-24FE-4546-8319-E8836782A850}" type="presOf" srcId="{831E2F81-8626-4ACD-B206-EB2DFDF64134}" destId="{6A432F02-DBD7-471B-A6C5-5C77DB8F17CF}" srcOrd="0" destOrd="0" presId="urn:microsoft.com/office/officeart/2005/8/layout/lProcess2"/>
    <dgm:cxn modelId="{CC1679B5-FE68-462D-B0A9-CCB6AB912E27}" type="presParOf" srcId="{399C844D-F6AC-45DC-9B27-0E2F7E6EE74B}" destId="{C9C1C6F5-9C39-4DFE-B667-660CB75EE85D}" srcOrd="0" destOrd="0" presId="urn:microsoft.com/office/officeart/2005/8/layout/lProcess2"/>
    <dgm:cxn modelId="{D449827F-CCDA-44A2-8A10-F9DBAC9294F5}" type="presParOf" srcId="{C9C1C6F5-9C39-4DFE-B667-660CB75EE85D}" destId="{6A432F02-DBD7-471B-A6C5-5C77DB8F17CF}" srcOrd="0" destOrd="0" presId="urn:microsoft.com/office/officeart/2005/8/layout/lProcess2"/>
    <dgm:cxn modelId="{EBBE3ACF-399A-449E-B99B-1CED72D799A9}" type="presParOf" srcId="{C9C1C6F5-9C39-4DFE-B667-660CB75EE85D}" destId="{CF8DBED4-BAAD-4383-8C18-5933BAF3F356}" srcOrd="1" destOrd="0" presId="urn:microsoft.com/office/officeart/2005/8/layout/lProcess2"/>
    <dgm:cxn modelId="{56017B0D-4091-4335-9377-BAF22AD2BBCB}" type="presParOf" srcId="{C9C1C6F5-9C39-4DFE-B667-660CB75EE85D}" destId="{53FF9939-0AA2-488C-AD2E-830BBA586D7C}" srcOrd="2" destOrd="0" presId="urn:microsoft.com/office/officeart/2005/8/layout/lProcess2"/>
    <dgm:cxn modelId="{B7345DDF-0D43-4ACC-9E15-1CAE584AA258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Types of Data Warehouse Applications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789C88D2-D83E-4BBE-A01F-07B7F8D78C95}" type="presOf" srcId="{C8C7F4C4-3A80-40B3-AF07-D72B8CEAB206}" destId="{399C844D-F6AC-45DC-9B27-0E2F7E6EE74B}" srcOrd="0" destOrd="0" presId="urn:microsoft.com/office/officeart/2005/8/layout/lProcess2"/>
    <dgm:cxn modelId="{89FD4B84-EEF3-4988-89B9-DA9D8667DD85}" type="presOf" srcId="{831E2F81-8626-4ACD-B206-EB2DFDF64134}" destId="{CF8DBED4-BAAD-4383-8C18-5933BAF3F356}" srcOrd="1" destOrd="0" presId="urn:microsoft.com/office/officeart/2005/8/layout/lProcess2"/>
    <dgm:cxn modelId="{FEA85435-2657-4031-BB49-6F7826B38CA8}" type="presOf" srcId="{831E2F81-8626-4ACD-B206-EB2DFDF64134}" destId="{6A432F02-DBD7-471B-A6C5-5C77DB8F17CF}" srcOrd="0" destOrd="0" presId="urn:microsoft.com/office/officeart/2005/8/layout/lProcess2"/>
    <dgm:cxn modelId="{509EE8B9-020E-46CB-ADCE-CC6FD809BBF5}" type="presParOf" srcId="{399C844D-F6AC-45DC-9B27-0E2F7E6EE74B}" destId="{C9C1C6F5-9C39-4DFE-B667-660CB75EE85D}" srcOrd="0" destOrd="0" presId="urn:microsoft.com/office/officeart/2005/8/layout/lProcess2"/>
    <dgm:cxn modelId="{5BA02AB3-EF9D-4FC4-8067-8F2D0F6A581B}" type="presParOf" srcId="{C9C1C6F5-9C39-4DFE-B667-660CB75EE85D}" destId="{6A432F02-DBD7-471B-A6C5-5C77DB8F17CF}" srcOrd="0" destOrd="0" presId="urn:microsoft.com/office/officeart/2005/8/layout/lProcess2"/>
    <dgm:cxn modelId="{80A61A0B-BDC3-4B90-BD07-9ECA88B4AFEE}" type="presParOf" srcId="{C9C1C6F5-9C39-4DFE-B667-660CB75EE85D}" destId="{CF8DBED4-BAAD-4383-8C18-5933BAF3F356}" srcOrd="1" destOrd="0" presId="urn:microsoft.com/office/officeart/2005/8/layout/lProcess2"/>
    <dgm:cxn modelId="{74D4F647-C056-49D6-ACF5-B6C390788EB1}" type="presParOf" srcId="{C9C1C6F5-9C39-4DFE-B667-660CB75EE85D}" destId="{53FF9939-0AA2-488C-AD2E-830BBA586D7C}" srcOrd="2" destOrd="0" presId="urn:microsoft.com/office/officeart/2005/8/layout/lProcess2"/>
    <dgm:cxn modelId="{94174120-FE5D-4062-BDCD-27E6BB24014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5167865-33CD-4B96-A323-EC5BB24DFCB2}" type="presOf" srcId="{C8C7F4C4-3A80-40B3-AF07-D72B8CEAB206}" destId="{399C844D-F6AC-45DC-9B27-0E2F7E6EE74B}" srcOrd="0" destOrd="0" presId="urn:microsoft.com/office/officeart/2005/8/layout/lProcess2"/>
    <dgm:cxn modelId="{351307B6-32B8-4E20-888A-8F4ED1E2D52A}" type="presOf" srcId="{831E2F81-8626-4ACD-B206-EB2DFDF64134}" destId="{6A432F02-DBD7-471B-A6C5-5C77DB8F17CF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56A60E5A-46B5-49EE-AD46-928674F9420B}" type="presOf" srcId="{831E2F81-8626-4ACD-B206-EB2DFDF64134}" destId="{CF8DBED4-BAAD-4383-8C18-5933BAF3F356}" srcOrd="1" destOrd="0" presId="urn:microsoft.com/office/officeart/2005/8/layout/lProcess2"/>
    <dgm:cxn modelId="{098D7D4D-026F-4A59-9FDA-DEB929F6A234}" type="presParOf" srcId="{399C844D-F6AC-45DC-9B27-0E2F7E6EE74B}" destId="{C9C1C6F5-9C39-4DFE-B667-660CB75EE85D}" srcOrd="0" destOrd="0" presId="urn:microsoft.com/office/officeart/2005/8/layout/lProcess2"/>
    <dgm:cxn modelId="{F2545D1B-C97A-45AE-81AD-585BCF936858}" type="presParOf" srcId="{C9C1C6F5-9C39-4DFE-B667-660CB75EE85D}" destId="{6A432F02-DBD7-471B-A6C5-5C77DB8F17CF}" srcOrd="0" destOrd="0" presId="urn:microsoft.com/office/officeart/2005/8/layout/lProcess2"/>
    <dgm:cxn modelId="{F88F22BD-3096-4867-8955-D7BA53451DE5}" type="presParOf" srcId="{C9C1C6F5-9C39-4DFE-B667-660CB75EE85D}" destId="{CF8DBED4-BAAD-4383-8C18-5933BAF3F356}" srcOrd="1" destOrd="0" presId="urn:microsoft.com/office/officeart/2005/8/layout/lProcess2"/>
    <dgm:cxn modelId="{81B0F46A-BB6E-4B4A-AFCD-AB97D4B7D65C}" type="presParOf" srcId="{C9C1C6F5-9C39-4DFE-B667-660CB75EE85D}" destId="{53FF9939-0AA2-488C-AD2E-830BBA586D7C}" srcOrd="2" destOrd="0" presId="urn:microsoft.com/office/officeart/2005/8/layout/lProcess2"/>
    <dgm:cxn modelId="{DEB5637C-EDE9-47A2-A8C3-43E1CB6A639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103B78F2-FE3C-4E82-876C-C013CA4EE838}" type="presOf" srcId="{831E2F81-8626-4ACD-B206-EB2DFDF64134}" destId="{6A432F02-DBD7-471B-A6C5-5C77DB8F17CF}" srcOrd="0" destOrd="0" presId="urn:microsoft.com/office/officeart/2005/8/layout/lProcess2"/>
    <dgm:cxn modelId="{7B61433F-0200-4D04-8E36-B99A36F188F3}" type="presOf" srcId="{831E2F81-8626-4ACD-B206-EB2DFDF64134}" destId="{CF8DBED4-BAAD-4383-8C18-5933BAF3F356}" srcOrd="1" destOrd="0" presId="urn:microsoft.com/office/officeart/2005/8/layout/lProcess2"/>
    <dgm:cxn modelId="{AE95CE7C-D66D-42C2-A6AF-4B47666CDE28}" type="presOf" srcId="{C8C7F4C4-3A80-40B3-AF07-D72B8CEAB206}" destId="{399C844D-F6AC-45DC-9B27-0E2F7E6EE74B}" srcOrd="0" destOrd="0" presId="urn:microsoft.com/office/officeart/2005/8/layout/lProcess2"/>
    <dgm:cxn modelId="{0F17A0E3-3963-4959-841F-17C4BE2A1246}" type="presParOf" srcId="{399C844D-F6AC-45DC-9B27-0E2F7E6EE74B}" destId="{C9C1C6F5-9C39-4DFE-B667-660CB75EE85D}" srcOrd="0" destOrd="0" presId="urn:microsoft.com/office/officeart/2005/8/layout/lProcess2"/>
    <dgm:cxn modelId="{E195D59D-1502-41EA-B7F0-07BF290849C8}" type="presParOf" srcId="{C9C1C6F5-9C39-4DFE-B667-660CB75EE85D}" destId="{6A432F02-DBD7-471B-A6C5-5C77DB8F17CF}" srcOrd="0" destOrd="0" presId="urn:microsoft.com/office/officeart/2005/8/layout/lProcess2"/>
    <dgm:cxn modelId="{98FAAD41-B2C6-437D-9C9A-A985B9F3436B}" type="presParOf" srcId="{C9C1C6F5-9C39-4DFE-B667-660CB75EE85D}" destId="{CF8DBED4-BAAD-4383-8C18-5933BAF3F356}" srcOrd="1" destOrd="0" presId="urn:microsoft.com/office/officeart/2005/8/layout/lProcess2"/>
    <dgm:cxn modelId="{CE2A89C0-602F-47A3-8AB7-847D701ADA0E}" type="presParOf" srcId="{C9C1C6F5-9C39-4DFE-B667-660CB75EE85D}" destId="{53FF9939-0AA2-488C-AD2E-830BBA586D7C}" srcOrd="2" destOrd="0" presId="urn:microsoft.com/office/officeart/2005/8/layout/lProcess2"/>
    <dgm:cxn modelId="{13C7C5AE-CF23-46EE-BE39-46E06C39E2A2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696A8F0E-4B28-4860-9AC4-E954629DDA91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2F8A5DC-3E28-433F-960D-C3FD220019B1}" type="presOf" srcId="{831E2F81-8626-4ACD-B206-EB2DFDF64134}" destId="{6A432F02-DBD7-471B-A6C5-5C77DB8F17CF}" srcOrd="0" destOrd="0" presId="urn:microsoft.com/office/officeart/2005/8/layout/lProcess2"/>
    <dgm:cxn modelId="{C99630BC-8C70-43AE-9009-FFF81C13192F}" type="presOf" srcId="{831E2F81-8626-4ACD-B206-EB2DFDF64134}" destId="{CF8DBED4-BAAD-4383-8C18-5933BAF3F356}" srcOrd="1" destOrd="0" presId="urn:microsoft.com/office/officeart/2005/8/layout/lProcess2"/>
    <dgm:cxn modelId="{C4531AB1-1DB5-4A08-AEB3-98C9B38FCC04}" type="presParOf" srcId="{399C844D-F6AC-45DC-9B27-0E2F7E6EE74B}" destId="{C9C1C6F5-9C39-4DFE-B667-660CB75EE85D}" srcOrd="0" destOrd="0" presId="urn:microsoft.com/office/officeart/2005/8/layout/lProcess2"/>
    <dgm:cxn modelId="{F0F6C359-1E66-49AB-A3B0-8B515E8C30B1}" type="presParOf" srcId="{C9C1C6F5-9C39-4DFE-B667-660CB75EE85D}" destId="{6A432F02-DBD7-471B-A6C5-5C77DB8F17CF}" srcOrd="0" destOrd="0" presId="urn:microsoft.com/office/officeart/2005/8/layout/lProcess2"/>
    <dgm:cxn modelId="{C00740C1-1395-4733-93BF-22213549B056}" type="presParOf" srcId="{C9C1C6F5-9C39-4DFE-B667-660CB75EE85D}" destId="{CF8DBED4-BAAD-4383-8C18-5933BAF3F356}" srcOrd="1" destOrd="0" presId="urn:microsoft.com/office/officeart/2005/8/layout/lProcess2"/>
    <dgm:cxn modelId="{9D73DD57-7379-4970-A1BB-00B4955D8490}" type="presParOf" srcId="{C9C1C6F5-9C39-4DFE-B667-660CB75EE85D}" destId="{53FF9939-0AA2-488C-AD2E-830BBA586D7C}" srcOrd="2" destOrd="0" presId="urn:microsoft.com/office/officeart/2005/8/layout/lProcess2"/>
    <dgm:cxn modelId="{268BBE96-06C7-450A-8280-5897440B10B3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Functions of Data Warehouse Tools and Utilities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6C62D69C-08D0-415E-AD8E-3B76607658F9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1C1AFD09-F681-4852-BA75-CB2D01999409}" type="presOf" srcId="{831E2F81-8626-4ACD-B206-EB2DFDF64134}" destId="{6A432F02-DBD7-471B-A6C5-5C77DB8F17CF}" srcOrd="0" destOrd="0" presId="urn:microsoft.com/office/officeart/2005/8/layout/lProcess2"/>
    <dgm:cxn modelId="{DC05A1D9-319A-45CD-83B9-F27C2BD1E377}" type="presOf" srcId="{831E2F81-8626-4ACD-B206-EB2DFDF64134}" destId="{CF8DBED4-BAAD-4383-8C18-5933BAF3F356}" srcOrd="1" destOrd="0" presId="urn:microsoft.com/office/officeart/2005/8/layout/lProcess2"/>
    <dgm:cxn modelId="{6EF8B4A0-39E0-409A-ABFB-F5AD21A3A82C}" type="presParOf" srcId="{399C844D-F6AC-45DC-9B27-0E2F7E6EE74B}" destId="{C9C1C6F5-9C39-4DFE-B667-660CB75EE85D}" srcOrd="0" destOrd="0" presId="urn:microsoft.com/office/officeart/2005/8/layout/lProcess2"/>
    <dgm:cxn modelId="{0EDE5A08-3F28-44DA-95A2-51A96B70A183}" type="presParOf" srcId="{C9C1C6F5-9C39-4DFE-B667-660CB75EE85D}" destId="{6A432F02-DBD7-471B-A6C5-5C77DB8F17CF}" srcOrd="0" destOrd="0" presId="urn:microsoft.com/office/officeart/2005/8/layout/lProcess2"/>
    <dgm:cxn modelId="{33C5FDB6-90E6-4FBF-87EA-F654C1346BDE}" type="presParOf" srcId="{C9C1C6F5-9C39-4DFE-B667-660CB75EE85D}" destId="{CF8DBED4-BAAD-4383-8C18-5933BAF3F356}" srcOrd="1" destOrd="0" presId="urn:microsoft.com/office/officeart/2005/8/layout/lProcess2"/>
    <dgm:cxn modelId="{62777BE1-2CD7-4AB4-85EB-6BB0112834E8}" type="presParOf" srcId="{C9C1C6F5-9C39-4DFE-B667-660CB75EE85D}" destId="{53FF9939-0AA2-488C-AD2E-830BBA586D7C}" srcOrd="2" destOrd="0" presId="urn:microsoft.com/office/officeart/2005/8/layout/lProcess2"/>
    <dgm:cxn modelId="{90EBC7B2-FE77-4FE0-B905-E73F7E8F99C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EA17DF7-94A8-4BEA-8D74-EE60E4AA99D8}" type="presOf" srcId="{831E2F81-8626-4ACD-B206-EB2DFDF64134}" destId="{CF8DBED4-BAAD-4383-8C18-5933BAF3F356}" srcOrd="1" destOrd="0" presId="urn:microsoft.com/office/officeart/2005/8/layout/lProcess2"/>
    <dgm:cxn modelId="{B146F7CC-F8E7-4974-B41E-56126837F50E}" type="presOf" srcId="{C8C7F4C4-3A80-40B3-AF07-D72B8CEAB206}" destId="{399C844D-F6AC-45DC-9B27-0E2F7E6EE74B}" srcOrd="0" destOrd="0" presId="urn:microsoft.com/office/officeart/2005/8/layout/lProcess2"/>
    <dgm:cxn modelId="{5EC77E11-8042-4632-B5BD-00278E2F3AF9}" type="presOf" srcId="{831E2F81-8626-4ACD-B206-EB2DFDF64134}" destId="{6A432F02-DBD7-471B-A6C5-5C77DB8F17CF}" srcOrd="0" destOrd="0" presId="urn:microsoft.com/office/officeart/2005/8/layout/lProcess2"/>
    <dgm:cxn modelId="{77F15B75-82D1-4644-84AB-DEA0C5B5330D}" type="presParOf" srcId="{399C844D-F6AC-45DC-9B27-0E2F7E6EE74B}" destId="{C9C1C6F5-9C39-4DFE-B667-660CB75EE85D}" srcOrd="0" destOrd="0" presId="urn:microsoft.com/office/officeart/2005/8/layout/lProcess2"/>
    <dgm:cxn modelId="{CB3EC8B0-7629-4470-A4FD-A76FE3A0D960}" type="presParOf" srcId="{C9C1C6F5-9C39-4DFE-B667-660CB75EE85D}" destId="{6A432F02-DBD7-471B-A6C5-5C77DB8F17CF}" srcOrd="0" destOrd="0" presId="urn:microsoft.com/office/officeart/2005/8/layout/lProcess2"/>
    <dgm:cxn modelId="{18540B1C-A7F3-4091-8479-EE4CF613177F}" type="presParOf" srcId="{C9C1C6F5-9C39-4DFE-B667-660CB75EE85D}" destId="{CF8DBED4-BAAD-4383-8C18-5933BAF3F356}" srcOrd="1" destOrd="0" presId="urn:microsoft.com/office/officeart/2005/8/layout/lProcess2"/>
    <dgm:cxn modelId="{EBEE1E0C-71E3-4CBF-B241-CFFF1DE7065F}" type="presParOf" srcId="{C9C1C6F5-9C39-4DFE-B667-660CB75EE85D}" destId="{53FF9939-0AA2-488C-AD2E-830BBA586D7C}" srcOrd="2" destOrd="0" presId="urn:microsoft.com/office/officeart/2005/8/layout/lProcess2"/>
    <dgm:cxn modelId="{190D3324-ED46-4E0F-95CC-92A48382FAB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E2A52E5E-7C7D-40C2-8E18-BE52C44EF7A9}" type="presOf" srcId="{C8C7F4C4-3A80-40B3-AF07-D72B8CEAB206}" destId="{399C844D-F6AC-45DC-9B27-0E2F7E6EE74B}" srcOrd="0" destOrd="0" presId="urn:microsoft.com/office/officeart/2005/8/layout/lProcess2"/>
    <dgm:cxn modelId="{A11714C0-5D6E-4DD9-8647-FDD8C1109FF9}" type="presOf" srcId="{831E2F81-8626-4ACD-B206-EB2DFDF64134}" destId="{6A432F02-DBD7-471B-A6C5-5C77DB8F17CF}" srcOrd="0" destOrd="0" presId="urn:microsoft.com/office/officeart/2005/8/layout/lProcess2"/>
    <dgm:cxn modelId="{59C82831-6E2F-42E6-BD54-9F674C2F49D6}" type="presOf" srcId="{831E2F81-8626-4ACD-B206-EB2DFDF64134}" destId="{CF8DBED4-BAAD-4383-8C18-5933BAF3F356}" srcOrd="1" destOrd="0" presId="urn:microsoft.com/office/officeart/2005/8/layout/lProcess2"/>
    <dgm:cxn modelId="{825C2C2F-08B5-412E-BD35-333BD4CB15E7}" type="presParOf" srcId="{399C844D-F6AC-45DC-9B27-0E2F7E6EE74B}" destId="{C9C1C6F5-9C39-4DFE-B667-660CB75EE85D}" srcOrd="0" destOrd="0" presId="urn:microsoft.com/office/officeart/2005/8/layout/lProcess2"/>
    <dgm:cxn modelId="{1C34978C-1494-4711-89F9-981303BB8B34}" type="presParOf" srcId="{C9C1C6F5-9C39-4DFE-B667-660CB75EE85D}" destId="{6A432F02-DBD7-471B-A6C5-5C77DB8F17CF}" srcOrd="0" destOrd="0" presId="urn:microsoft.com/office/officeart/2005/8/layout/lProcess2"/>
    <dgm:cxn modelId="{5F767FD9-EDDF-4697-962F-7DFEB7AD2607}" type="presParOf" srcId="{C9C1C6F5-9C39-4DFE-B667-660CB75EE85D}" destId="{CF8DBED4-BAAD-4383-8C18-5933BAF3F356}" srcOrd="1" destOrd="0" presId="urn:microsoft.com/office/officeart/2005/8/layout/lProcess2"/>
    <dgm:cxn modelId="{5E86E3E5-F2FF-4532-821D-0D15081FB7E3}" type="presParOf" srcId="{C9C1C6F5-9C39-4DFE-B667-660CB75EE85D}" destId="{53FF9939-0AA2-488C-AD2E-830BBA586D7C}" srcOrd="2" destOrd="0" presId="urn:microsoft.com/office/officeart/2005/8/layout/lProcess2"/>
    <dgm:cxn modelId="{906BAD9A-CBEF-48A4-AA37-78AE032E3E58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0270E404-8B76-457F-BB6E-E538B15EEAB6}" type="presOf" srcId="{831E2F81-8626-4ACD-B206-EB2DFDF64134}" destId="{CF8DBED4-BAAD-4383-8C18-5933BAF3F356}" srcOrd="1" destOrd="0" presId="urn:microsoft.com/office/officeart/2005/8/layout/lProcess2"/>
    <dgm:cxn modelId="{7FF82533-BC05-455E-B36B-F910A68F6F80}" type="presOf" srcId="{831E2F81-8626-4ACD-B206-EB2DFDF64134}" destId="{6A432F02-DBD7-471B-A6C5-5C77DB8F17CF}" srcOrd="0" destOrd="0" presId="urn:microsoft.com/office/officeart/2005/8/layout/lProcess2"/>
    <dgm:cxn modelId="{98961879-DD80-4476-BE18-E75C5AF6F196}" type="presOf" srcId="{C8C7F4C4-3A80-40B3-AF07-D72B8CEAB206}" destId="{399C844D-F6AC-45DC-9B27-0E2F7E6EE74B}" srcOrd="0" destOrd="0" presId="urn:microsoft.com/office/officeart/2005/8/layout/lProcess2"/>
    <dgm:cxn modelId="{BA7907A2-1946-45B0-B427-D8B4769DFC14}" type="presParOf" srcId="{399C844D-F6AC-45DC-9B27-0E2F7E6EE74B}" destId="{C9C1C6F5-9C39-4DFE-B667-660CB75EE85D}" srcOrd="0" destOrd="0" presId="urn:microsoft.com/office/officeart/2005/8/layout/lProcess2"/>
    <dgm:cxn modelId="{E8062962-D463-4FB2-BC9B-975871CA99A3}" type="presParOf" srcId="{C9C1C6F5-9C39-4DFE-B667-660CB75EE85D}" destId="{6A432F02-DBD7-471B-A6C5-5C77DB8F17CF}" srcOrd="0" destOrd="0" presId="urn:microsoft.com/office/officeart/2005/8/layout/lProcess2"/>
    <dgm:cxn modelId="{34B67250-FE04-4869-B1C5-3C263E4817E5}" type="presParOf" srcId="{C9C1C6F5-9C39-4DFE-B667-660CB75EE85D}" destId="{CF8DBED4-BAAD-4383-8C18-5933BAF3F356}" srcOrd="1" destOrd="0" presId="urn:microsoft.com/office/officeart/2005/8/layout/lProcess2"/>
    <dgm:cxn modelId="{E30DF074-936B-491D-BFFD-7BD0452416AC}" type="presParOf" srcId="{C9C1C6F5-9C39-4DFE-B667-660CB75EE85D}" destId="{53FF9939-0AA2-488C-AD2E-830BBA586D7C}" srcOrd="2" destOrd="0" presId="urn:microsoft.com/office/officeart/2005/8/layout/lProcess2"/>
    <dgm:cxn modelId="{7DC53BB6-CB41-4BD6-A9F2-ABB7E314D8D6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EA7A71C5-1DB2-44F0-954C-63BDA54731DF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7D75C3C3-F2D9-4407-A09E-27C23E25A150}" type="presOf" srcId="{C8C7F4C4-3A80-40B3-AF07-D72B8CEAB206}" destId="{399C844D-F6AC-45DC-9B27-0E2F7E6EE74B}" srcOrd="0" destOrd="0" presId="urn:microsoft.com/office/officeart/2005/8/layout/lProcess2"/>
    <dgm:cxn modelId="{1970739E-1ECE-49E0-8F9C-2A4628EEFBDA}" type="presOf" srcId="{831E2F81-8626-4ACD-B206-EB2DFDF64134}" destId="{6A432F02-DBD7-471B-A6C5-5C77DB8F17CF}" srcOrd="0" destOrd="0" presId="urn:microsoft.com/office/officeart/2005/8/layout/lProcess2"/>
    <dgm:cxn modelId="{744C2E4D-A9C7-4B19-99AF-710CAFE54064}" type="presParOf" srcId="{399C844D-F6AC-45DC-9B27-0E2F7E6EE74B}" destId="{C9C1C6F5-9C39-4DFE-B667-660CB75EE85D}" srcOrd="0" destOrd="0" presId="urn:microsoft.com/office/officeart/2005/8/layout/lProcess2"/>
    <dgm:cxn modelId="{61A840C1-0FBF-40E4-939E-73FA155DD9D3}" type="presParOf" srcId="{C9C1C6F5-9C39-4DFE-B667-660CB75EE85D}" destId="{6A432F02-DBD7-471B-A6C5-5C77DB8F17CF}" srcOrd="0" destOrd="0" presId="urn:microsoft.com/office/officeart/2005/8/layout/lProcess2"/>
    <dgm:cxn modelId="{22F12CD4-81E9-42F7-BF3D-B168FF2CDF02}" type="presParOf" srcId="{C9C1C6F5-9C39-4DFE-B667-660CB75EE85D}" destId="{CF8DBED4-BAAD-4383-8C18-5933BAF3F356}" srcOrd="1" destOrd="0" presId="urn:microsoft.com/office/officeart/2005/8/layout/lProcess2"/>
    <dgm:cxn modelId="{6EFDA16C-15DA-4BB2-BA8C-3ED702C57600}" type="presParOf" srcId="{C9C1C6F5-9C39-4DFE-B667-660CB75EE85D}" destId="{53FF9939-0AA2-488C-AD2E-830BBA586D7C}" srcOrd="2" destOrd="0" presId="urn:microsoft.com/office/officeart/2005/8/layout/lProcess2"/>
    <dgm:cxn modelId="{F1E43811-5604-4815-903C-B1C609C2528C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471477A4-2126-4698-8386-DCDDF7774A17}" type="presOf" srcId="{831E2F81-8626-4ACD-B206-EB2DFDF64134}" destId="{6A432F02-DBD7-471B-A6C5-5C77DB8F17CF}" srcOrd="0" destOrd="0" presId="urn:microsoft.com/office/officeart/2005/8/layout/lProcess2"/>
    <dgm:cxn modelId="{21B457ED-644D-4D30-B7BE-4E1EDBAF515A}" type="presOf" srcId="{C8C7F4C4-3A80-40B3-AF07-D72B8CEAB206}" destId="{399C844D-F6AC-45DC-9B27-0E2F7E6EE74B}" srcOrd="0" destOrd="0" presId="urn:microsoft.com/office/officeart/2005/8/layout/lProcess2"/>
    <dgm:cxn modelId="{7A321F5E-A273-4D10-8F08-FC77165F322D}" type="presOf" srcId="{831E2F81-8626-4ACD-B206-EB2DFDF64134}" destId="{CF8DBED4-BAAD-4383-8C18-5933BAF3F356}" srcOrd="1" destOrd="0" presId="urn:microsoft.com/office/officeart/2005/8/layout/lProcess2"/>
    <dgm:cxn modelId="{A6D35396-6C35-438C-A489-093CF1F782FD}" type="presParOf" srcId="{399C844D-F6AC-45DC-9B27-0E2F7E6EE74B}" destId="{C9C1C6F5-9C39-4DFE-B667-660CB75EE85D}" srcOrd="0" destOrd="0" presId="urn:microsoft.com/office/officeart/2005/8/layout/lProcess2"/>
    <dgm:cxn modelId="{369F353E-EEF9-4AC3-9F2F-DD2BA2CCB04B}" type="presParOf" srcId="{C9C1C6F5-9C39-4DFE-B667-660CB75EE85D}" destId="{6A432F02-DBD7-471B-A6C5-5C77DB8F17CF}" srcOrd="0" destOrd="0" presId="urn:microsoft.com/office/officeart/2005/8/layout/lProcess2"/>
    <dgm:cxn modelId="{36942A38-D75D-494E-BD5C-5FFB6D020E8F}" type="presParOf" srcId="{C9C1C6F5-9C39-4DFE-B667-660CB75EE85D}" destId="{CF8DBED4-BAAD-4383-8C18-5933BAF3F356}" srcOrd="1" destOrd="0" presId="urn:microsoft.com/office/officeart/2005/8/layout/lProcess2"/>
    <dgm:cxn modelId="{B927BC8B-169F-4873-8835-12868B67EC58}" type="presParOf" srcId="{C9C1C6F5-9C39-4DFE-B667-660CB75EE85D}" destId="{53FF9939-0AA2-488C-AD2E-830BBA586D7C}" srcOrd="2" destOrd="0" presId="urn:microsoft.com/office/officeart/2005/8/layout/lProcess2"/>
    <dgm:cxn modelId="{6AB76AB1-D337-4A57-9AD8-5E4E6326C33F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67EDE848-CF13-47B8-B348-144EE79A71BC}" type="presOf" srcId="{C8C7F4C4-3A80-40B3-AF07-D72B8CEAB206}" destId="{399C844D-F6AC-45DC-9B27-0E2F7E6EE74B}" srcOrd="0" destOrd="0" presId="urn:microsoft.com/office/officeart/2005/8/layout/lProcess2"/>
    <dgm:cxn modelId="{6E27F892-4E70-4DD2-9FA7-D27EF1878C49}" type="presOf" srcId="{831E2F81-8626-4ACD-B206-EB2DFDF64134}" destId="{6A432F02-DBD7-471B-A6C5-5C77DB8F17CF}" srcOrd="0" destOrd="0" presId="urn:microsoft.com/office/officeart/2005/8/layout/lProcess2"/>
    <dgm:cxn modelId="{3C7F9F46-28B4-4E35-A1C1-F42ABE9AB3AF}" type="presOf" srcId="{831E2F81-8626-4ACD-B206-EB2DFDF64134}" destId="{CF8DBED4-BAAD-4383-8C18-5933BAF3F356}" srcOrd="1" destOrd="0" presId="urn:microsoft.com/office/officeart/2005/8/layout/lProcess2"/>
    <dgm:cxn modelId="{D9F1AC7D-EFD2-4E57-9F99-BB3DE2701A8F}" type="presParOf" srcId="{399C844D-F6AC-45DC-9B27-0E2F7E6EE74B}" destId="{C9C1C6F5-9C39-4DFE-B667-660CB75EE85D}" srcOrd="0" destOrd="0" presId="urn:microsoft.com/office/officeart/2005/8/layout/lProcess2"/>
    <dgm:cxn modelId="{819F7400-4190-4DCD-9BFF-518954B2A031}" type="presParOf" srcId="{C9C1C6F5-9C39-4DFE-B667-660CB75EE85D}" destId="{6A432F02-DBD7-471B-A6C5-5C77DB8F17CF}" srcOrd="0" destOrd="0" presId="urn:microsoft.com/office/officeart/2005/8/layout/lProcess2"/>
    <dgm:cxn modelId="{F4A497E7-3E91-4151-9CDD-7BC4507FD2C9}" type="presParOf" srcId="{C9C1C6F5-9C39-4DFE-B667-660CB75EE85D}" destId="{CF8DBED4-BAAD-4383-8C18-5933BAF3F356}" srcOrd="1" destOrd="0" presId="urn:microsoft.com/office/officeart/2005/8/layout/lProcess2"/>
    <dgm:cxn modelId="{B4889C51-DBE6-41A5-8FBF-4ED51D488C74}" type="presParOf" srcId="{C9C1C6F5-9C39-4DFE-B667-660CB75EE85D}" destId="{53FF9939-0AA2-488C-AD2E-830BBA586D7C}" srcOrd="2" destOrd="0" presId="urn:microsoft.com/office/officeart/2005/8/layout/lProcess2"/>
    <dgm:cxn modelId="{AB9390A9-1ED0-4967-A311-62CDD0606AAA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E4FF0625-DD83-4D93-8F51-BB578A29402F}" type="presOf" srcId="{831E2F81-8626-4ACD-B206-EB2DFDF64134}" destId="{6A432F02-DBD7-471B-A6C5-5C77DB8F17CF}" srcOrd="0" destOrd="0" presId="urn:microsoft.com/office/officeart/2005/8/layout/lProcess2"/>
    <dgm:cxn modelId="{73536C84-5784-475B-AA2F-740E9BEC1434}" type="presOf" srcId="{831E2F81-8626-4ACD-B206-EB2DFDF64134}" destId="{CF8DBED4-BAAD-4383-8C18-5933BAF3F356}" srcOrd="1" destOrd="0" presId="urn:microsoft.com/office/officeart/2005/8/layout/lProcess2"/>
    <dgm:cxn modelId="{45C2F503-EE3C-4BD5-90F8-1106ACF9FCD9}" type="presOf" srcId="{C8C7F4C4-3A80-40B3-AF07-D72B8CEAB206}" destId="{399C844D-F6AC-45DC-9B27-0E2F7E6EE74B}" srcOrd="0" destOrd="0" presId="urn:microsoft.com/office/officeart/2005/8/layout/lProcess2"/>
    <dgm:cxn modelId="{3388B9D4-1FCE-4A73-AE16-6DE7FAE234AC}" type="presParOf" srcId="{399C844D-F6AC-45DC-9B27-0E2F7E6EE74B}" destId="{C9C1C6F5-9C39-4DFE-B667-660CB75EE85D}" srcOrd="0" destOrd="0" presId="urn:microsoft.com/office/officeart/2005/8/layout/lProcess2"/>
    <dgm:cxn modelId="{C314AFAA-B6BA-44EA-A9E2-89ACCC7E97EA}" type="presParOf" srcId="{C9C1C6F5-9C39-4DFE-B667-660CB75EE85D}" destId="{6A432F02-DBD7-471B-A6C5-5C77DB8F17CF}" srcOrd="0" destOrd="0" presId="urn:microsoft.com/office/officeart/2005/8/layout/lProcess2"/>
    <dgm:cxn modelId="{9A4812BF-C7EB-483A-9B73-8EE5D084E02C}" type="presParOf" srcId="{C9C1C6F5-9C39-4DFE-B667-660CB75EE85D}" destId="{CF8DBED4-BAAD-4383-8C18-5933BAF3F356}" srcOrd="1" destOrd="0" presId="urn:microsoft.com/office/officeart/2005/8/layout/lProcess2"/>
    <dgm:cxn modelId="{2B7D15A6-63B0-412D-918D-E92B96E8219F}" type="presParOf" srcId="{C9C1C6F5-9C39-4DFE-B667-660CB75EE85D}" destId="{53FF9939-0AA2-488C-AD2E-830BBA586D7C}" srcOrd="2" destOrd="0" presId="urn:microsoft.com/office/officeart/2005/8/layout/lProcess2"/>
    <dgm:cxn modelId="{ACF25987-1828-45EE-8A77-157327EE62A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52A99E64-DF12-48B5-94F5-3BC338DA403C}" type="presOf" srcId="{831E2F81-8626-4ACD-B206-EB2DFDF64134}" destId="{CF8DBED4-BAAD-4383-8C18-5933BAF3F356}" srcOrd="1" destOrd="0" presId="urn:microsoft.com/office/officeart/2005/8/layout/lProcess2"/>
    <dgm:cxn modelId="{803C938D-EE95-43D7-A88C-E42A46059288}" type="presOf" srcId="{831E2F81-8626-4ACD-B206-EB2DFDF64134}" destId="{6A432F02-DBD7-471B-A6C5-5C77DB8F17CF}" srcOrd="0" destOrd="0" presId="urn:microsoft.com/office/officeart/2005/8/layout/lProcess2"/>
    <dgm:cxn modelId="{F466E9A6-B766-4603-B77F-B0699B3406AA}" type="presOf" srcId="{C8C7F4C4-3A80-40B3-AF07-D72B8CEAB206}" destId="{399C844D-F6AC-45DC-9B27-0E2F7E6EE74B}" srcOrd="0" destOrd="0" presId="urn:microsoft.com/office/officeart/2005/8/layout/lProcess2"/>
    <dgm:cxn modelId="{09697ED4-2A7C-4422-BC30-2AED3A10FCC8}" type="presParOf" srcId="{399C844D-F6AC-45DC-9B27-0E2F7E6EE74B}" destId="{C9C1C6F5-9C39-4DFE-B667-660CB75EE85D}" srcOrd="0" destOrd="0" presId="urn:microsoft.com/office/officeart/2005/8/layout/lProcess2"/>
    <dgm:cxn modelId="{73A3C6EB-D05C-456C-9073-AFB7A454C358}" type="presParOf" srcId="{C9C1C6F5-9C39-4DFE-B667-660CB75EE85D}" destId="{6A432F02-DBD7-471B-A6C5-5C77DB8F17CF}" srcOrd="0" destOrd="0" presId="urn:microsoft.com/office/officeart/2005/8/layout/lProcess2"/>
    <dgm:cxn modelId="{F14DE92D-29D7-4A44-8BF8-AD7364A10D6D}" type="presParOf" srcId="{C9C1C6F5-9C39-4DFE-B667-660CB75EE85D}" destId="{CF8DBED4-BAAD-4383-8C18-5933BAF3F356}" srcOrd="1" destOrd="0" presId="urn:microsoft.com/office/officeart/2005/8/layout/lProcess2"/>
    <dgm:cxn modelId="{29BF1726-2735-4B6B-B518-1D9FAB84259E}" type="presParOf" srcId="{C9C1C6F5-9C39-4DFE-B667-660CB75EE85D}" destId="{53FF9939-0AA2-488C-AD2E-830BBA586D7C}" srcOrd="2" destOrd="0" presId="urn:microsoft.com/office/officeart/2005/8/layout/lProcess2"/>
    <dgm:cxn modelId="{4AF9247D-39AB-4156-A1EF-3858A33F3A68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B22230AC-4BF8-4F58-AE4C-50732D0DA4B1}" type="presOf" srcId="{831E2F81-8626-4ACD-B206-EB2DFDF64134}" destId="{CF8DBED4-BAAD-4383-8C18-5933BAF3F356}" srcOrd="1" destOrd="0" presId="urn:microsoft.com/office/officeart/2005/8/layout/lProcess2"/>
    <dgm:cxn modelId="{2579F183-E622-4F21-8BF8-197147F6FD23}" type="presOf" srcId="{C8C7F4C4-3A80-40B3-AF07-D72B8CEAB206}" destId="{399C844D-F6AC-45DC-9B27-0E2F7E6EE74B}" srcOrd="0" destOrd="0" presId="urn:microsoft.com/office/officeart/2005/8/layout/lProcess2"/>
    <dgm:cxn modelId="{13F52527-A504-4558-8139-7FFE40972FF5}" type="presOf" srcId="{831E2F81-8626-4ACD-B206-EB2DFDF64134}" destId="{6A432F02-DBD7-471B-A6C5-5C77DB8F17CF}" srcOrd="0" destOrd="0" presId="urn:microsoft.com/office/officeart/2005/8/layout/lProcess2"/>
    <dgm:cxn modelId="{C66E551F-1077-4D74-9E9C-E9BE28802DC5}" type="presParOf" srcId="{399C844D-F6AC-45DC-9B27-0E2F7E6EE74B}" destId="{C9C1C6F5-9C39-4DFE-B667-660CB75EE85D}" srcOrd="0" destOrd="0" presId="urn:microsoft.com/office/officeart/2005/8/layout/lProcess2"/>
    <dgm:cxn modelId="{95A7E201-E786-4829-BF55-FB8A9B192DBD}" type="presParOf" srcId="{C9C1C6F5-9C39-4DFE-B667-660CB75EE85D}" destId="{6A432F02-DBD7-471B-A6C5-5C77DB8F17CF}" srcOrd="0" destOrd="0" presId="urn:microsoft.com/office/officeart/2005/8/layout/lProcess2"/>
    <dgm:cxn modelId="{61873DCA-C240-4294-AB35-02E65BFB9F27}" type="presParOf" srcId="{C9C1C6F5-9C39-4DFE-B667-660CB75EE85D}" destId="{CF8DBED4-BAAD-4383-8C18-5933BAF3F356}" srcOrd="1" destOrd="0" presId="urn:microsoft.com/office/officeart/2005/8/layout/lProcess2"/>
    <dgm:cxn modelId="{EC0A6F16-6C56-472A-86E4-EF38E7A28C03}" type="presParOf" srcId="{C9C1C6F5-9C39-4DFE-B667-660CB75EE85D}" destId="{53FF9939-0AA2-488C-AD2E-830BBA586D7C}" srcOrd="2" destOrd="0" presId="urn:microsoft.com/office/officeart/2005/8/layout/lProcess2"/>
    <dgm:cxn modelId="{DFBF25FC-2883-4B6C-9632-C4D8B175AF58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47EF7E13-1EAC-49F2-B004-35B281CA26AD}" type="presOf" srcId="{C8C7F4C4-3A80-40B3-AF07-D72B8CEAB206}" destId="{399C844D-F6AC-45DC-9B27-0E2F7E6EE74B}" srcOrd="0" destOrd="0" presId="urn:microsoft.com/office/officeart/2005/8/layout/lProcess2"/>
    <dgm:cxn modelId="{20360FED-5376-47DE-A59A-0865C1889EAA}" type="presOf" srcId="{831E2F81-8626-4ACD-B206-EB2DFDF64134}" destId="{CF8DBED4-BAAD-4383-8C18-5933BAF3F356}" srcOrd="1" destOrd="0" presId="urn:microsoft.com/office/officeart/2005/8/layout/lProcess2"/>
    <dgm:cxn modelId="{88FFA0CC-4ED7-4D73-9E46-875AD51CB62D}" type="presOf" srcId="{831E2F81-8626-4ACD-B206-EB2DFDF64134}" destId="{6A432F02-DBD7-471B-A6C5-5C77DB8F17CF}" srcOrd="0" destOrd="0" presId="urn:microsoft.com/office/officeart/2005/8/layout/lProcess2"/>
    <dgm:cxn modelId="{4B948954-9831-4DF7-995B-60F70A07972D}" type="presParOf" srcId="{399C844D-F6AC-45DC-9B27-0E2F7E6EE74B}" destId="{C9C1C6F5-9C39-4DFE-B667-660CB75EE85D}" srcOrd="0" destOrd="0" presId="urn:microsoft.com/office/officeart/2005/8/layout/lProcess2"/>
    <dgm:cxn modelId="{E9CDF942-3750-4505-A374-60B3BCAD71DD}" type="presParOf" srcId="{C9C1C6F5-9C39-4DFE-B667-660CB75EE85D}" destId="{6A432F02-DBD7-471B-A6C5-5C77DB8F17CF}" srcOrd="0" destOrd="0" presId="urn:microsoft.com/office/officeart/2005/8/layout/lProcess2"/>
    <dgm:cxn modelId="{3EAD09A6-CD17-4C1F-A40C-46F2DA2B74FD}" type="presParOf" srcId="{C9C1C6F5-9C39-4DFE-B667-660CB75EE85D}" destId="{CF8DBED4-BAAD-4383-8C18-5933BAF3F356}" srcOrd="1" destOrd="0" presId="urn:microsoft.com/office/officeart/2005/8/layout/lProcess2"/>
    <dgm:cxn modelId="{301605EA-4BB7-45A4-A1A7-DB5A47541D35}" type="presParOf" srcId="{C9C1C6F5-9C39-4DFE-B667-660CB75EE85D}" destId="{53FF9939-0AA2-488C-AD2E-830BBA586D7C}" srcOrd="2" destOrd="0" presId="urn:microsoft.com/office/officeart/2005/8/layout/lProcess2"/>
    <dgm:cxn modelId="{C9C4BC28-15A7-4CFA-BBEE-2C3C55B820E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8737FCE0-0D22-4C21-936B-C91AFF91575A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2A99BD8A-F371-4712-8827-E54F1C46E234}" type="presOf" srcId="{831E2F81-8626-4ACD-B206-EB2DFDF64134}" destId="{6A432F02-DBD7-471B-A6C5-5C77DB8F17CF}" srcOrd="0" destOrd="0" presId="urn:microsoft.com/office/officeart/2005/8/layout/lProcess2"/>
    <dgm:cxn modelId="{3976CA26-CCD9-4088-BD6F-53BBA08C0490}" type="presOf" srcId="{C8C7F4C4-3A80-40B3-AF07-D72B8CEAB206}" destId="{399C844D-F6AC-45DC-9B27-0E2F7E6EE74B}" srcOrd="0" destOrd="0" presId="urn:microsoft.com/office/officeart/2005/8/layout/lProcess2"/>
    <dgm:cxn modelId="{A56410B8-1113-440C-ADA6-7DFA04B02E86}" type="presParOf" srcId="{399C844D-F6AC-45DC-9B27-0E2F7E6EE74B}" destId="{C9C1C6F5-9C39-4DFE-B667-660CB75EE85D}" srcOrd="0" destOrd="0" presId="urn:microsoft.com/office/officeart/2005/8/layout/lProcess2"/>
    <dgm:cxn modelId="{7808D134-66D7-464C-8857-29B9B564109B}" type="presParOf" srcId="{C9C1C6F5-9C39-4DFE-B667-660CB75EE85D}" destId="{6A432F02-DBD7-471B-A6C5-5C77DB8F17CF}" srcOrd="0" destOrd="0" presId="urn:microsoft.com/office/officeart/2005/8/layout/lProcess2"/>
    <dgm:cxn modelId="{95D44BA2-407C-4A52-985C-CC93BA2FCE48}" type="presParOf" srcId="{C9C1C6F5-9C39-4DFE-B667-660CB75EE85D}" destId="{CF8DBED4-BAAD-4383-8C18-5933BAF3F356}" srcOrd="1" destOrd="0" presId="urn:microsoft.com/office/officeart/2005/8/layout/lProcess2"/>
    <dgm:cxn modelId="{7D6F9BA3-40BB-41B1-A56A-AC7DBB779CCA}" type="presParOf" srcId="{C9C1C6F5-9C39-4DFE-B667-660CB75EE85D}" destId="{53FF9939-0AA2-488C-AD2E-830BBA586D7C}" srcOrd="2" destOrd="0" presId="urn:microsoft.com/office/officeart/2005/8/layout/lProcess2"/>
    <dgm:cxn modelId="{03474A6E-AE5B-46CD-B958-DC1D57C9BA7C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8744582B-E936-40B6-A31F-23103FC2476F}" type="presOf" srcId="{831E2F81-8626-4ACD-B206-EB2DFDF64134}" destId="{6A432F02-DBD7-471B-A6C5-5C77DB8F17CF}" srcOrd="0" destOrd="0" presId="urn:microsoft.com/office/officeart/2005/8/layout/lProcess2"/>
    <dgm:cxn modelId="{E61C4180-2920-4351-A3BA-080024525633}" type="presOf" srcId="{831E2F81-8626-4ACD-B206-EB2DFDF64134}" destId="{CF8DBED4-BAAD-4383-8C18-5933BAF3F356}" srcOrd="1" destOrd="0" presId="urn:microsoft.com/office/officeart/2005/8/layout/lProcess2"/>
    <dgm:cxn modelId="{E6BE0225-9770-4515-9A5F-A05D1DF592DF}" type="presOf" srcId="{C8C7F4C4-3A80-40B3-AF07-D72B8CEAB206}" destId="{399C844D-F6AC-45DC-9B27-0E2F7E6EE74B}" srcOrd="0" destOrd="0" presId="urn:microsoft.com/office/officeart/2005/8/layout/lProcess2"/>
    <dgm:cxn modelId="{34D2305B-E3D1-40D1-95C0-F4E608012D90}" type="presParOf" srcId="{399C844D-F6AC-45DC-9B27-0E2F7E6EE74B}" destId="{C9C1C6F5-9C39-4DFE-B667-660CB75EE85D}" srcOrd="0" destOrd="0" presId="urn:microsoft.com/office/officeart/2005/8/layout/lProcess2"/>
    <dgm:cxn modelId="{A044A2D2-0AF5-488D-8AC1-9E9BD9695ED3}" type="presParOf" srcId="{C9C1C6F5-9C39-4DFE-B667-660CB75EE85D}" destId="{6A432F02-DBD7-471B-A6C5-5C77DB8F17CF}" srcOrd="0" destOrd="0" presId="urn:microsoft.com/office/officeart/2005/8/layout/lProcess2"/>
    <dgm:cxn modelId="{DA358DD8-AB63-4C69-A1A5-C4C10C66E77F}" type="presParOf" srcId="{C9C1C6F5-9C39-4DFE-B667-660CB75EE85D}" destId="{CF8DBED4-BAAD-4383-8C18-5933BAF3F356}" srcOrd="1" destOrd="0" presId="urn:microsoft.com/office/officeart/2005/8/layout/lProcess2"/>
    <dgm:cxn modelId="{FC055280-D4D3-4BB5-87B7-7DDC21669605}" type="presParOf" srcId="{C9C1C6F5-9C39-4DFE-B667-660CB75EE85D}" destId="{53FF9939-0AA2-488C-AD2E-830BBA586D7C}" srcOrd="2" destOrd="0" presId="urn:microsoft.com/office/officeart/2005/8/layout/lProcess2"/>
    <dgm:cxn modelId="{A1AD7071-379D-41D4-925F-0D9B4CD35D30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dirty="0" smtClean="0"/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F0EA08D4-0B2E-4FBE-92B9-7D755C99FD08}" type="presOf" srcId="{831E2F81-8626-4ACD-B206-EB2DFDF64134}" destId="{6A432F02-DBD7-471B-A6C5-5C77DB8F17CF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8FCE2A5-D56D-4828-A4E2-169074760A8B}" type="presOf" srcId="{831E2F81-8626-4ACD-B206-EB2DFDF64134}" destId="{CF8DBED4-BAAD-4383-8C18-5933BAF3F356}" srcOrd="1" destOrd="0" presId="urn:microsoft.com/office/officeart/2005/8/layout/lProcess2"/>
    <dgm:cxn modelId="{73F5311F-EBED-4384-BE77-887D229A39F0}" type="presOf" srcId="{C8C7F4C4-3A80-40B3-AF07-D72B8CEAB206}" destId="{399C844D-F6AC-45DC-9B27-0E2F7E6EE74B}" srcOrd="0" destOrd="0" presId="urn:microsoft.com/office/officeart/2005/8/layout/lProcess2"/>
    <dgm:cxn modelId="{ACC3801A-7257-48D2-A2B9-32C340A4F1F1}" type="presParOf" srcId="{399C844D-F6AC-45DC-9B27-0E2F7E6EE74B}" destId="{C9C1C6F5-9C39-4DFE-B667-660CB75EE85D}" srcOrd="0" destOrd="0" presId="urn:microsoft.com/office/officeart/2005/8/layout/lProcess2"/>
    <dgm:cxn modelId="{C140C237-B1D0-4643-AB11-B8899583EECE}" type="presParOf" srcId="{C9C1C6F5-9C39-4DFE-B667-660CB75EE85D}" destId="{6A432F02-DBD7-471B-A6C5-5C77DB8F17CF}" srcOrd="0" destOrd="0" presId="urn:microsoft.com/office/officeart/2005/8/layout/lProcess2"/>
    <dgm:cxn modelId="{CF40653C-1C6D-48D7-B0A4-7A307A06F57E}" type="presParOf" srcId="{C9C1C6F5-9C39-4DFE-B667-660CB75EE85D}" destId="{CF8DBED4-BAAD-4383-8C18-5933BAF3F356}" srcOrd="1" destOrd="0" presId="urn:microsoft.com/office/officeart/2005/8/layout/lProcess2"/>
    <dgm:cxn modelId="{1E9295BA-CA9E-43C7-B1D7-88A8859D9EB8}" type="presParOf" srcId="{C9C1C6F5-9C39-4DFE-B667-660CB75EE85D}" destId="{53FF9939-0AA2-488C-AD2E-830BBA586D7C}" srcOrd="2" destOrd="0" presId="urn:microsoft.com/office/officeart/2005/8/layout/lProcess2"/>
    <dgm:cxn modelId="{6D3AE34E-E3D6-4E26-9325-9EC0BEBFAA69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C980808B-0070-49C8-9C8D-0A90A47EE88C}" type="presOf" srcId="{831E2F81-8626-4ACD-B206-EB2DFDF64134}" destId="{6A432F02-DBD7-471B-A6C5-5C77DB8F17CF}" srcOrd="0" destOrd="0" presId="urn:microsoft.com/office/officeart/2005/8/layout/lProcess2"/>
    <dgm:cxn modelId="{12D8F054-0D3C-4749-80F6-FD52EB345B53}" type="presOf" srcId="{831E2F81-8626-4ACD-B206-EB2DFDF64134}" destId="{CF8DBED4-BAAD-4383-8C18-5933BAF3F356}" srcOrd="1" destOrd="0" presId="urn:microsoft.com/office/officeart/2005/8/layout/lProcess2"/>
    <dgm:cxn modelId="{DFF7F13C-3085-4AF7-885B-58BE05C8960E}" type="presOf" srcId="{C8C7F4C4-3A80-40B3-AF07-D72B8CEAB206}" destId="{399C844D-F6AC-45DC-9B27-0E2F7E6EE74B}" srcOrd="0" destOrd="0" presId="urn:microsoft.com/office/officeart/2005/8/layout/lProcess2"/>
    <dgm:cxn modelId="{D2FD5ADC-BB22-4014-9F12-E73F4A9499B6}" type="presParOf" srcId="{399C844D-F6AC-45DC-9B27-0E2F7E6EE74B}" destId="{C9C1C6F5-9C39-4DFE-B667-660CB75EE85D}" srcOrd="0" destOrd="0" presId="urn:microsoft.com/office/officeart/2005/8/layout/lProcess2"/>
    <dgm:cxn modelId="{6FEAC762-F875-41B9-9388-B8A4C0EC2B08}" type="presParOf" srcId="{C9C1C6F5-9C39-4DFE-B667-660CB75EE85D}" destId="{6A432F02-DBD7-471B-A6C5-5C77DB8F17CF}" srcOrd="0" destOrd="0" presId="urn:microsoft.com/office/officeart/2005/8/layout/lProcess2"/>
    <dgm:cxn modelId="{8D4EC4E9-C43B-47F4-A29F-765BAC3D7E94}" type="presParOf" srcId="{C9C1C6F5-9C39-4DFE-B667-660CB75EE85D}" destId="{CF8DBED4-BAAD-4383-8C18-5933BAF3F356}" srcOrd="1" destOrd="0" presId="urn:microsoft.com/office/officeart/2005/8/layout/lProcess2"/>
    <dgm:cxn modelId="{9D41443E-7E45-4FE9-BCD1-458492C6FF37}" type="presParOf" srcId="{C9C1C6F5-9C39-4DFE-B667-660CB75EE85D}" destId="{53FF9939-0AA2-488C-AD2E-830BBA586D7C}" srcOrd="2" destOrd="0" presId="urn:microsoft.com/office/officeart/2005/8/layout/lProcess2"/>
    <dgm:cxn modelId="{5DFE3F53-ED95-449A-8088-38406D725A7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57B7E305-0C82-4864-9536-2B72A8FE0D56}" type="presOf" srcId="{831E2F81-8626-4ACD-B206-EB2DFDF64134}" destId="{6A432F02-DBD7-471B-A6C5-5C77DB8F17CF}" srcOrd="0" destOrd="0" presId="urn:microsoft.com/office/officeart/2005/8/layout/lProcess2"/>
    <dgm:cxn modelId="{79E4DFFF-2431-448E-A228-90E297809FE6}" type="presOf" srcId="{831E2F81-8626-4ACD-B206-EB2DFDF64134}" destId="{CF8DBED4-BAAD-4383-8C18-5933BAF3F356}" srcOrd="1" destOrd="0" presId="urn:microsoft.com/office/officeart/2005/8/layout/lProcess2"/>
    <dgm:cxn modelId="{09666406-85C0-43EC-8BF8-AF8E20C76A6C}" type="presOf" srcId="{C8C7F4C4-3A80-40B3-AF07-D72B8CEAB206}" destId="{399C844D-F6AC-45DC-9B27-0E2F7E6EE74B}" srcOrd="0" destOrd="0" presId="urn:microsoft.com/office/officeart/2005/8/layout/lProcess2"/>
    <dgm:cxn modelId="{AE4DD05E-B37C-4C63-9F07-F1B5E798659C}" type="presParOf" srcId="{399C844D-F6AC-45DC-9B27-0E2F7E6EE74B}" destId="{C9C1C6F5-9C39-4DFE-B667-660CB75EE85D}" srcOrd="0" destOrd="0" presId="urn:microsoft.com/office/officeart/2005/8/layout/lProcess2"/>
    <dgm:cxn modelId="{F355659E-F018-46FC-8B7E-4B4BD3FF58EE}" type="presParOf" srcId="{C9C1C6F5-9C39-4DFE-B667-660CB75EE85D}" destId="{6A432F02-DBD7-471B-A6C5-5C77DB8F17CF}" srcOrd="0" destOrd="0" presId="urn:microsoft.com/office/officeart/2005/8/layout/lProcess2"/>
    <dgm:cxn modelId="{C36DA052-0D96-4723-9F98-D4EBE31F1A65}" type="presParOf" srcId="{C9C1C6F5-9C39-4DFE-B667-660CB75EE85D}" destId="{CF8DBED4-BAAD-4383-8C18-5933BAF3F356}" srcOrd="1" destOrd="0" presId="urn:microsoft.com/office/officeart/2005/8/layout/lProcess2"/>
    <dgm:cxn modelId="{ED4F2AC7-6EE0-4D99-9488-93AB35391AD5}" type="presParOf" srcId="{C9C1C6F5-9C39-4DFE-B667-660CB75EE85D}" destId="{53FF9939-0AA2-488C-AD2E-830BBA586D7C}" srcOrd="2" destOrd="0" presId="urn:microsoft.com/office/officeart/2005/8/layout/lProcess2"/>
    <dgm:cxn modelId="{223BF8C2-B629-4C3A-97D3-47E99EFDD98F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AF2E9ABD-740A-4129-8989-D5F2C8B5330E}" type="presOf" srcId="{831E2F81-8626-4ACD-B206-EB2DFDF64134}" destId="{CF8DBED4-BAAD-4383-8C18-5933BAF3F356}" srcOrd="1" destOrd="0" presId="urn:microsoft.com/office/officeart/2005/8/layout/lProcess2"/>
    <dgm:cxn modelId="{E246A25F-6D85-4B2F-AEBE-A84AE008BCCE}" type="presOf" srcId="{C8C7F4C4-3A80-40B3-AF07-D72B8CEAB206}" destId="{399C844D-F6AC-45DC-9B27-0E2F7E6EE74B}" srcOrd="0" destOrd="0" presId="urn:microsoft.com/office/officeart/2005/8/layout/lProcess2"/>
    <dgm:cxn modelId="{C513C478-33BF-4A91-903F-D4630E439EDB}" type="presOf" srcId="{831E2F81-8626-4ACD-B206-EB2DFDF64134}" destId="{6A432F02-DBD7-471B-A6C5-5C77DB8F17CF}" srcOrd="0" destOrd="0" presId="urn:microsoft.com/office/officeart/2005/8/layout/lProcess2"/>
    <dgm:cxn modelId="{9B9EBA9F-0B0A-4A8D-9F6F-C9267495C969}" type="presParOf" srcId="{399C844D-F6AC-45DC-9B27-0E2F7E6EE74B}" destId="{C9C1C6F5-9C39-4DFE-B667-660CB75EE85D}" srcOrd="0" destOrd="0" presId="urn:microsoft.com/office/officeart/2005/8/layout/lProcess2"/>
    <dgm:cxn modelId="{2CCC3C58-9499-487E-A6D3-113A938A19DA}" type="presParOf" srcId="{C9C1C6F5-9C39-4DFE-B667-660CB75EE85D}" destId="{6A432F02-DBD7-471B-A6C5-5C77DB8F17CF}" srcOrd="0" destOrd="0" presId="urn:microsoft.com/office/officeart/2005/8/layout/lProcess2"/>
    <dgm:cxn modelId="{E40BEC2F-C6CA-495A-AB1E-082D9CD6432C}" type="presParOf" srcId="{C9C1C6F5-9C39-4DFE-B667-660CB75EE85D}" destId="{CF8DBED4-BAAD-4383-8C18-5933BAF3F356}" srcOrd="1" destOrd="0" presId="urn:microsoft.com/office/officeart/2005/8/layout/lProcess2"/>
    <dgm:cxn modelId="{FB3AE438-503D-48E4-85A5-AE5884A71182}" type="presParOf" srcId="{C9C1C6F5-9C39-4DFE-B667-660CB75EE85D}" destId="{53FF9939-0AA2-488C-AD2E-830BBA586D7C}" srcOrd="2" destOrd="0" presId="urn:microsoft.com/office/officeart/2005/8/layout/lProcess2"/>
    <dgm:cxn modelId="{DC3D395F-8E72-40BC-A2CE-9AAC56890C81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2C81B153-11E2-48AB-A750-F9B5E03EFE40}" type="presOf" srcId="{831E2F81-8626-4ACD-B206-EB2DFDF64134}" destId="{CF8DBED4-BAAD-4383-8C18-5933BAF3F356}" srcOrd="1" destOrd="0" presId="urn:microsoft.com/office/officeart/2005/8/layout/lProcess2"/>
    <dgm:cxn modelId="{C18FBE1F-91F9-4C20-A06E-6A16D755CF31}" type="presOf" srcId="{C8C7F4C4-3A80-40B3-AF07-D72B8CEAB206}" destId="{399C844D-F6AC-45DC-9B27-0E2F7E6EE74B}" srcOrd="0" destOrd="0" presId="urn:microsoft.com/office/officeart/2005/8/layout/lProcess2"/>
    <dgm:cxn modelId="{F42BCC7F-9564-455D-B7C4-707B26DC94E2}" type="presOf" srcId="{831E2F81-8626-4ACD-B206-EB2DFDF64134}" destId="{6A432F02-DBD7-471B-A6C5-5C77DB8F17CF}" srcOrd="0" destOrd="0" presId="urn:microsoft.com/office/officeart/2005/8/layout/lProcess2"/>
    <dgm:cxn modelId="{86239592-6238-4375-BC14-0A9D1B10A91C}" type="presParOf" srcId="{399C844D-F6AC-45DC-9B27-0E2F7E6EE74B}" destId="{C9C1C6F5-9C39-4DFE-B667-660CB75EE85D}" srcOrd="0" destOrd="0" presId="urn:microsoft.com/office/officeart/2005/8/layout/lProcess2"/>
    <dgm:cxn modelId="{E8AE48D2-0F4F-4EAB-9AFB-C58D3F7FBEB8}" type="presParOf" srcId="{C9C1C6F5-9C39-4DFE-B667-660CB75EE85D}" destId="{6A432F02-DBD7-471B-A6C5-5C77DB8F17CF}" srcOrd="0" destOrd="0" presId="urn:microsoft.com/office/officeart/2005/8/layout/lProcess2"/>
    <dgm:cxn modelId="{6A15F6F1-7A52-4EF0-8BE5-6F6BCD8D81DF}" type="presParOf" srcId="{C9C1C6F5-9C39-4DFE-B667-660CB75EE85D}" destId="{CF8DBED4-BAAD-4383-8C18-5933BAF3F356}" srcOrd="1" destOrd="0" presId="urn:microsoft.com/office/officeart/2005/8/layout/lProcess2"/>
    <dgm:cxn modelId="{B5C18D27-C1E0-473E-9E38-03BC59B6D228}" type="presParOf" srcId="{C9C1C6F5-9C39-4DFE-B667-660CB75EE85D}" destId="{53FF9939-0AA2-488C-AD2E-830BBA586D7C}" srcOrd="2" destOrd="0" presId="urn:microsoft.com/office/officeart/2005/8/layout/lProcess2"/>
    <dgm:cxn modelId="{2B08B5CB-910A-4CC4-8053-0062A6D3087A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1D2A308A-DA0C-4CF5-97A0-2D6399E84942}" type="presOf" srcId="{831E2F81-8626-4ACD-B206-EB2DFDF64134}" destId="{CF8DBED4-BAAD-4383-8C18-5933BAF3F356}" srcOrd="1" destOrd="0" presId="urn:microsoft.com/office/officeart/2005/8/layout/lProcess2"/>
    <dgm:cxn modelId="{77D7EC32-5D35-4F1E-BCD8-0AC87FA1E7F5}" type="presOf" srcId="{C8C7F4C4-3A80-40B3-AF07-D72B8CEAB206}" destId="{399C844D-F6AC-45DC-9B27-0E2F7E6EE74B}" srcOrd="0" destOrd="0" presId="urn:microsoft.com/office/officeart/2005/8/layout/lProcess2"/>
    <dgm:cxn modelId="{9378BAE7-48E5-48E9-9326-BAE5783314EC}" type="presOf" srcId="{831E2F81-8626-4ACD-B206-EB2DFDF64134}" destId="{6A432F02-DBD7-471B-A6C5-5C77DB8F17CF}" srcOrd="0" destOrd="0" presId="urn:microsoft.com/office/officeart/2005/8/layout/lProcess2"/>
    <dgm:cxn modelId="{51C5A82E-181A-49D5-A53F-1063FB0D5108}" type="presParOf" srcId="{399C844D-F6AC-45DC-9B27-0E2F7E6EE74B}" destId="{C9C1C6F5-9C39-4DFE-B667-660CB75EE85D}" srcOrd="0" destOrd="0" presId="urn:microsoft.com/office/officeart/2005/8/layout/lProcess2"/>
    <dgm:cxn modelId="{114D6E11-38FB-4903-93C6-4F5667C8EDE7}" type="presParOf" srcId="{C9C1C6F5-9C39-4DFE-B667-660CB75EE85D}" destId="{6A432F02-DBD7-471B-A6C5-5C77DB8F17CF}" srcOrd="0" destOrd="0" presId="urn:microsoft.com/office/officeart/2005/8/layout/lProcess2"/>
    <dgm:cxn modelId="{928EE913-0592-4BEE-9642-162893FC86F7}" type="presParOf" srcId="{C9C1C6F5-9C39-4DFE-B667-660CB75EE85D}" destId="{CF8DBED4-BAAD-4383-8C18-5933BAF3F356}" srcOrd="1" destOrd="0" presId="urn:microsoft.com/office/officeart/2005/8/layout/lProcess2"/>
    <dgm:cxn modelId="{1A441A9C-1113-4BC2-BB13-CB52462EA995}" type="presParOf" srcId="{C9C1C6F5-9C39-4DFE-B667-660CB75EE85D}" destId="{53FF9939-0AA2-488C-AD2E-830BBA586D7C}" srcOrd="2" destOrd="0" presId="urn:microsoft.com/office/officeart/2005/8/layout/lProcess2"/>
    <dgm:cxn modelId="{96072D2B-8398-4C6F-A6DF-43D95408885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DATA </a:t>
          </a:r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WAREHOUSING - OLAP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8B99794F-F675-4362-803E-49E4AD497535}" type="presOf" srcId="{831E2F81-8626-4ACD-B206-EB2DFDF64134}" destId="{6A432F02-DBD7-471B-A6C5-5C77DB8F17CF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94441735-C6F3-4A3B-98AB-D4E536CF742C}" type="presOf" srcId="{C8C7F4C4-3A80-40B3-AF07-D72B8CEAB206}" destId="{399C844D-F6AC-45DC-9B27-0E2F7E6EE74B}" srcOrd="0" destOrd="0" presId="urn:microsoft.com/office/officeart/2005/8/layout/lProcess2"/>
    <dgm:cxn modelId="{3B128F4A-3387-49C5-A075-B2666AD21929}" type="presOf" srcId="{831E2F81-8626-4ACD-B206-EB2DFDF64134}" destId="{CF8DBED4-BAAD-4383-8C18-5933BAF3F356}" srcOrd="1" destOrd="0" presId="urn:microsoft.com/office/officeart/2005/8/layout/lProcess2"/>
    <dgm:cxn modelId="{9C2BE4BE-C174-4A2E-ABE7-717B4E6DD4A8}" type="presParOf" srcId="{399C844D-F6AC-45DC-9B27-0E2F7E6EE74B}" destId="{C9C1C6F5-9C39-4DFE-B667-660CB75EE85D}" srcOrd="0" destOrd="0" presId="urn:microsoft.com/office/officeart/2005/8/layout/lProcess2"/>
    <dgm:cxn modelId="{22703C97-8FDF-48CC-9608-F9A327178667}" type="presParOf" srcId="{C9C1C6F5-9C39-4DFE-B667-660CB75EE85D}" destId="{6A432F02-DBD7-471B-A6C5-5C77DB8F17CF}" srcOrd="0" destOrd="0" presId="urn:microsoft.com/office/officeart/2005/8/layout/lProcess2"/>
    <dgm:cxn modelId="{426BF46A-92BC-436A-A924-63CB18F18E6C}" type="presParOf" srcId="{C9C1C6F5-9C39-4DFE-B667-660CB75EE85D}" destId="{CF8DBED4-BAAD-4383-8C18-5933BAF3F356}" srcOrd="1" destOrd="0" presId="urn:microsoft.com/office/officeart/2005/8/layout/lProcess2"/>
    <dgm:cxn modelId="{9A7D8E54-7F0F-4590-9034-908E076CD37A}" type="presParOf" srcId="{C9C1C6F5-9C39-4DFE-B667-660CB75EE85D}" destId="{53FF9939-0AA2-488C-AD2E-830BBA586D7C}" srcOrd="2" destOrd="0" presId="urn:microsoft.com/office/officeart/2005/8/layout/lProcess2"/>
    <dgm:cxn modelId="{2D61C6AA-E6E9-41D7-B0A2-672D72912775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DATA WAREHOUSING - OLAP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C8BABA33-2AF7-4F1C-BB55-B1D5196D7A8B}" type="presOf" srcId="{831E2F81-8626-4ACD-B206-EB2DFDF64134}" destId="{CF8DBED4-BAAD-4383-8C18-5933BAF3F356}" srcOrd="1" destOrd="0" presId="urn:microsoft.com/office/officeart/2005/8/layout/lProcess2"/>
    <dgm:cxn modelId="{BB035631-4319-4B50-9205-E205EA67B280}" type="presOf" srcId="{C8C7F4C4-3A80-40B3-AF07-D72B8CEAB206}" destId="{399C844D-F6AC-45DC-9B27-0E2F7E6EE74B}" srcOrd="0" destOrd="0" presId="urn:microsoft.com/office/officeart/2005/8/layout/lProcess2"/>
    <dgm:cxn modelId="{71BD6133-3285-433B-921B-1D5332635596}" type="presOf" srcId="{831E2F81-8626-4ACD-B206-EB2DFDF64134}" destId="{6A432F02-DBD7-471B-A6C5-5C77DB8F17CF}" srcOrd="0" destOrd="0" presId="urn:microsoft.com/office/officeart/2005/8/layout/lProcess2"/>
    <dgm:cxn modelId="{935AE676-6740-4685-9ED7-77D8BF4F3A12}" type="presParOf" srcId="{399C844D-F6AC-45DC-9B27-0E2F7E6EE74B}" destId="{C9C1C6F5-9C39-4DFE-B667-660CB75EE85D}" srcOrd="0" destOrd="0" presId="urn:microsoft.com/office/officeart/2005/8/layout/lProcess2"/>
    <dgm:cxn modelId="{5FD558EA-EB25-4174-BB3E-3309BEB980FC}" type="presParOf" srcId="{C9C1C6F5-9C39-4DFE-B667-660CB75EE85D}" destId="{6A432F02-DBD7-471B-A6C5-5C77DB8F17CF}" srcOrd="0" destOrd="0" presId="urn:microsoft.com/office/officeart/2005/8/layout/lProcess2"/>
    <dgm:cxn modelId="{481A794A-179B-4087-9BEE-7B2A0F8BE0E7}" type="presParOf" srcId="{C9C1C6F5-9C39-4DFE-B667-660CB75EE85D}" destId="{CF8DBED4-BAAD-4383-8C18-5933BAF3F356}" srcOrd="1" destOrd="0" presId="urn:microsoft.com/office/officeart/2005/8/layout/lProcess2"/>
    <dgm:cxn modelId="{71B5BB12-427F-4753-B808-54A5AA5274F6}" type="presParOf" srcId="{C9C1C6F5-9C39-4DFE-B667-660CB75EE85D}" destId="{53FF9939-0AA2-488C-AD2E-830BBA586D7C}" srcOrd="2" destOrd="0" presId="urn:microsoft.com/office/officeart/2005/8/layout/lProcess2"/>
    <dgm:cxn modelId="{B2495DD5-C8AE-4EB9-96DB-6A5128DAA623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dirty="0" smtClean="0">
              <a:latin typeface="Times New Roman" pitchFamily="18" charset="0"/>
              <a:cs typeface="Times New Roman" pitchFamily="18" charset="0"/>
            </a:rPr>
            <a:t>DATA WAREHOUSING - OLAP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BBB31452-4558-4FB2-8A86-7F90071687FD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52E44320-A460-42F8-AE0C-99880F12052D}" type="presOf" srcId="{831E2F81-8626-4ACD-B206-EB2DFDF64134}" destId="{6A432F02-DBD7-471B-A6C5-5C77DB8F17CF}" srcOrd="0" destOrd="0" presId="urn:microsoft.com/office/officeart/2005/8/layout/lProcess2"/>
    <dgm:cxn modelId="{4F6F527D-2B92-43EA-8F47-027AD488563A}" type="presOf" srcId="{831E2F81-8626-4ACD-B206-EB2DFDF64134}" destId="{CF8DBED4-BAAD-4383-8C18-5933BAF3F356}" srcOrd="1" destOrd="0" presId="urn:microsoft.com/office/officeart/2005/8/layout/lProcess2"/>
    <dgm:cxn modelId="{E87068FF-DBF5-4F28-B2B7-562BD26BA838}" type="presParOf" srcId="{399C844D-F6AC-45DC-9B27-0E2F7E6EE74B}" destId="{C9C1C6F5-9C39-4DFE-B667-660CB75EE85D}" srcOrd="0" destOrd="0" presId="urn:microsoft.com/office/officeart/2005/8/layout/lProcess2"/>
    <dgm:cxn modelId="{04DA2FBA-768C-4EBD-A3C8-B3EDD38AB799}" type="presParOf" srcId="{C9C1C6F5-9C39-4DFE-B667-660CB75EE85D}" destId="{6A432F02-DBD7-471B-A6C5-5C77DB8F17CF}" srcOrd="0" destOrd="0" presId="urn:microsoft.com/office/officeart/2005/8/layout/lProcess2"/>
    <dgm:cxn modelId="{58A6A22A-21FE-40B1-835F-3B51E7CCA523}" type="presParOf" srcId="{C9C1C6F5-9C39-4DFE-B667-660CB75EE85D}" destId="{CF8DBED4-BAAD-4383-8C18-5933BAF3F356}" srcOrd="1" destOrd="0" presId="urn:microsoft.com/office/officeart/2005/8/layout/lProcess2"/>
    <dgm:cxn modelId="{360B667F-08D6-407B-8E89-B42E58286466}" type="presParOf" srcId="{C9C1C6F5-9C39-4DFE-B667-660CB75EE85D}" destId="{53FF9939-0AA2-488C-AD2E-830BBA586D7C}" srcOrd="2" destOrd="0" presId="urn:microsoft.com/office/officeart/2005/8/layout/lProcess2"/>
    <dgm:cxn modelId="{9D212747-BC69-485F-9776-8E26DA731C01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9ACF68A1-5B25-467A-89BE-0A57AA92256B}" type="presOf" srcId="{831E2F81-8626-4ACD-B206-EB2DFDF64134}" destId="{CF8DBED4-BAAD-4383-8C18-5933BAF3F356}" srcOrd="1" destOrd="0" presId="urn:microsoft.com/office/officeart/2005/8/layout/lProcess2"/>
    <dgm:cxn modelId="{E83E0338-B022-4456-AB1A-F03C1EBF7FF2}" type="presOf" srcId="{831E2F81-8626-4ACD-B206-EB2DFDF64134}" destId="{6A432F02-DBD7-471B-A6C5-5C77DB8F17CF}" srcOrd="0" destOrd="0" presId="urn:microsoft.com/office/officeart/2005/8/layout/lProcess2"/>
    <dgm:cxn modelId="{794BF70D-559F-4034-AAD2-9FBB4C1FFC8F}" type="presOf" srcId="{C8C7F4C4-3A80-40B3-AF07-D72B8CEAB206}" destId="{399C844D-F6AC-45DC-9B27-0E2F7E6EE74B}" srcOrd="0" destOrd="0" presId="urn:microsoft.com/office/officeart/2005/8/layout/lProcess2"/>
    <dgm:cxn modelId="{6843CD34-42BA-45CC-A4BE-3A0FE1AA21A9}" type="presParOf" srcId="{399C844D-F6AC-45DC-9B27-0E2F7E6EE74B}" destId="{C9C1C6F5-9C39-4DFE-B667-660CB75EE85D}" srcOrd="0" destOrd="0" presId="urn:microsoft.com/office/officeart/2005/8/layout/lProcess2"/>
    <dgm:cxn modelId="{11D9B0E1-AD0C-48EA-A403-1BFD0356EF2C}" type="presParOf" srcId="{C9C1C6F5-9C39-4DFE-B667-660CB75EE85D}" destId="{6A432F02-DBD7-471B-A6C5-5C77DB8F17CF}" srcOrd="0" destOrd="0" presId="urn:microsoft.com/office/officeart/2005/8/layout/lProcess2"/>
    <dgm:cxn modelId="{843217AB-664D-4457-B673-C78EE53AB647}" type="presParOf" srcId="{C9C1C6F5-9C39-4DFE-B667-660CB75EE85D}" destId="{CF8DBED4-BAAD-4383-8C18-5933BAF3F356}" srcOrd="1" destOrd="0" presId="urn:microsoft.com/office/officeart/2005/8/layout/lProcess2"/>
    <dgm:cxn modelId="{FE40CD93-F8EC-466D-A131-8E4A4B0F341E}" type="presParOf" srcId="{C9C1C6F5-9C39-4DFE-B667-660CB75EE85D}" destId="{53FF9939-0AA2-488C-AD2E-830BBA586D7C}" srcOrd="2" destOrd="0" presId="urn:microsoft.com/office/officeart/2005/8/layout/lProcess2"/>
    <dgm:cxn modelId="{2C135FBC-6504-41BC-9322-E4ED9321422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A92417A0-C006-4688-9DFF-758B6AB05C17}" type="presOf" srcId="{831E2F81-8626-4ACD-B206-EB2DFDF64134}" destId="{6A432F02-DBD7-471B-A6C5-5C77DB8F17CF}" srcOrd="0" destOrd="0" presId="urn:microsoft.com/office/officeart/2005/8/layout/lProcess2"/>
    <dgm:cxn modelId="{2A02107C-B2B0-4F7E-8F23-76EB1E3F50EF}" type="presOf" srcId="{C8C7F4C4-3A80-40B3-AF07-D72B8CEAB206}" destId="{399C844D-F6AC-45DC-9B27-0E2F7E6EE74B}" srcOrd="0" destOrd="0" presId="urn:microsoft.com/office/officeart/2005/8/layout/lProcess2"/>
    <dgm:cxn modelId="{E30B376D-3C26-46A0-999F-1A3612D974BA}" type="presOf" srcId="{831E2F81-8626-4ACD-B206-EB2DFDF64134}" destId="{CF8DBED4-BAAD-4383-8C18-5933BAF3F356}" srcOrd="1" destOrd="0" presId="urn:microsoft.com/office/officeart/2005/8/layout/lProcess2"/>
    <dgm:cxn modelId="{E49D8A34-5F0A-4F5E-A928-EE8C4449DC70}" type="presParOf" srcId="{399C844D-F6AC-45DC-9B27-0E2F7E6EE74B}" destId="{C9C1C6F5-9C39-4DFE-B667-660CB75EE85D}" srcOrd="0" destOrd="0" presId="urn:microsoft.com/office/officeart/2005/8/layout/lProcess2"/>
    <dgm:cxn modelId="{A84CE0F9-F963-4455-985B-C97CA9481A2B}" type="presParOf" srcId="{C9C1C6F5-9C39-4DFE-B667-660CB75EE85D}" destId="{6A432F02-DBD7-471B-A6C5-5C77DB8F17CF}" srcOrd="0" destOrd="0" presId="urn:microsoft.com/office/officeart/2005/8/layout/lProcess2"/>
    <dgm:cxn modelId="{E615B6DC-E88B-4E42-AAC0-7B46FC7A8C36}" type="presParOf" srcId="{C9C1C6F5-9C39-4DFE-B667-660CB75EE85D}" destId="{CF8DBED4-BAAD-4383-8C18-5933BAF3F356}" srcOrd="1" destOrd="0" presId="urn:microsoft.com/office/officeart/2005/8/layout/lProcess2"/>
    <dgm:cxn modelId="{041AB105-482A-4AA0-A154-32B058E15DE5}" type="presParOf" srcId="{C9C1C6F5-9C39-4DFE-B667-660CB75EE85D}" destId="{53FF9939-0AA2-488C-AD2E-830BBA586D7C}" srcOrd="2" destOrd="0" presId="urn:microsoft.com/office/officeart/2005/8/layout/lProcess2"/>
    <dgm:cxn modelId="{3B5CF1F9-AB74-4769-B719-D91985E2C096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4B10863A-EB37-4FC6-9D4C-14EBD877F8D9}" type="presOf" srcId="{C8C7F4C4-3A80-40B3-AF07-D72B8CEAB206}" destId="{399C844D-F6AC-45DC-9B27-0E2F7E6EE74B}" srcOrd="0" destOrd="0" presId="urn:microsoft.com/office/officeart/2005/8/layout/lProcess2"/>
    <dgm:cxn modelId="{2DCFA5DD-8543-4635-8056-C44821D1B115}" type="presOf" srcId="{831E2F81-8626-4ACD-B206-EB2DFDF64134}" destId="{CF8DBED4-BAAD-4383-8C18-5933BAF3F356}" srcOrd="1" destOrd="0" presId="urn:microsoft.com/office/officeart/2005/8/layout/lProcess2"/>
    <dgm:cxn modelId="{B4A27854-6FF0-4F20-8D1E-2802FC435310}" type="presOf" srcId="{831E2F81-8626-4ACD-B206-EB2DFDF64134}" destId="{6A432F02-DBD7-471B-A6C5-5C77DB8F17CF}" srcOrd="0" destOrd="0" presId="urn:microsoft.com/office/officeart/2005/8/layout/lProcess2"/>
    <dgm:cxn modelId="{ABE30137-8684-4A2C-ADC1-B51DD2014C7D}" type="presParOf" srcId="{399C844D-F6AC-45DC-9B27-0E2F7E6EE74B}" destId="{C9C1C6F5-9C39-4DFE-B667-660CB75EE85D}" srcOrd="0" destOrd="0" presId="urn:microsoft.com/office/officeart/2005/8/layout/lProcess2"/>
    <dgm:cxn modelId="{5557EEC8-8B7D-4C4C-B925-1CF745910FD2}" type="presParOf" srcId="{C9C1C6F5-9C39-4DFE-B667-660CB75EE85D}" destId="{6A432F02-DBD7-471B-A6C5-5C77DB8F17CF}" srcOrd="0" destOrd="0" presId="urn:microsoft.com/office/officeart/2005/8/layout/lProcess2"/>
    <dgm:cxn modelId="{17800EF4-617E-46DA-9F22-6AC6805E98B7}" type="presParOf" srcId="{C9C1C6F5-9C39-4DFE-B667-660CB75EE85D}" destId="{CF8DBED4-BAAD-4383-8C18-5933BAF3F356}" srcOrd="1" destOrd="0" presId="urn:microsoft.com/office/officeart/2005/8/layout/lProcess2"/>
    <dgm:cxn modelId="{A1718C33-1FE1-4FF4-9B54-C37E9D6B1A80}" type="presParOf" srcId="{C9C1C6F5-9C39-4DFE-B667-660CB75EE85D}" destId="{53FF9939-0AA2-488C-AD2E-830BBA586D7C}" srcOrd="2" destOrd="0" presId="urn:microsoft.com/office/officeart/2005/8/layout/lProcess2"/>
    <dgm:cxn modelId="{70C9D65B-7037-4473-ACE8-FB02325D840C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80DF4A60-1CC5-44ED-B1F7-D79AAB8BAF82}" type="presOf" srcId="{831E2F81-8626-4ACD-B206-EB2DFDF64134}" destId="{6A432F02-DBD7-471B-A6C5-5C77DB8F17CF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F19A7EE6-7EF8-43F2-BC3A-B84DF55B36D8}" type="presOf" srcId="{831E2F81-8626-4ACD-B206-EB2DFDF64134}" destId="{CF8DBED4-BAAD-4383-8C18-5933BAF3F356}" srcOrd="1" destOrd="0" presId="urn:microsoft.com/office/officeart/2005/8/layout/lProcess2"/>
    <dgm:cxn modelId="{CBF8BF09-B751-47F8-8279-E535E6AB4359}" type="presOf" srcId="{C8C7F4C4-3A80-40B3-AF07-D72B8CEAB206}" destId="{399C844D-F6AC-45DC-9B27-0E2F7E6EE74B}" srcOrd="0" destOrd="0" presId="urn:microsoft.com/office/officeart/2005/8/layout/lProcess2"/>
    <dgm:cxn modelId="{6109BC5F-C3DD-4666-8753-C20EF9336F42}" type="presParOf" srcId="{399C844D-F6AC-45DC-9B27-0E2F7E6EE74B}" destId="{C9C1C6F5-9C39-4DFE-B667-660CB75EE85D}" srcOrd="0" destOrd="0" presId="urn:microsoft.com/office/officeart/2005/8/layout/lProcess2"/>
    <dgm:cxn modelId="{937A7F18-BA1F-4C7D-BC6E-1494965D3FBA}" type="presParOf" srcId="{C9C1C6F5-9C39-4DFE-B667-660CB75EE85D}" destId="{6A432F02-DBD7-471B-A6C5-5C77DB8F17CF}" srcOrd="0" destOrd="0" presId="urn:microsoft.com/office/officeart/2005/8/layout/lProcess2"/>
    <dgm:cxn modelId="{B5B37E08-072B-49DE-8393-F1E25C1D52DB}" type="presParOf" srcId="{C9C1C6F5-9C39-4DFE-B667-660CB75EE85D}" destId="{CF8DBED4-BAAD-4383-8C18-5933BAF3F356}" srcOrd="1" destOrd="0" presId="urn:microsoft.com/office/officeart/2005/8/layout/lProcess2"/>
    <dgm:cxn modelId="{03798437-20AA-4EB8-A293-D0B0D88ECF1C}" type="presParOf" srcId="{C9C1C6F5-9C39-4DFE-B667-660CB75EE85D}" destId="{53FF9939-0AA2-488C-AD2E-830BBA586D7C}" srcOrd="2" destOrd="0" presId="urn:microsoft.com/office/officeart/2005/8/layout/lProcess2"/>
    <dgm:cxn modelId="{B3AA90F0-5E78-41DC-8531-F0D2D94225CE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9AE471BB-1CDF-4219-8ADD-0E8D3BE56D72}" type="presOf" srcId="{831E2F81-8626-4ACD-B206-EB2DFDF64134}" destId="{6A432F02-DBD7-471B-A6C5-5C77DB8F17CF}" srcOrd="0" destOrd="0" presId="urn:microsoft.com/office/officeart/2005/8/layout/lProcess2"/>
    <dgm:cxn modelId="{D67FCCA4-205D-4540-852C-99BE537C16F7}" type="presOf" srcId="{C8C7F4C4-3A80-40B3-AF07-D72B8CEAB206}" destId="{399C844D-F6AC-45DC-9B27-0E2F7E6EE74B}" srcOrd="0" destOrd="0" presId="urn:microsoft.com/office/officeart/2005/8/layout/lProcess2"/>
    <dgm:cxn modelId="{58B15C0F-70D0-4579-BDD1-F47E956E695C}" type="presOf" srcId="{831E2F81-8626-4ACD-B206-EB2DFDF64134}" destId="{CF8DBED4-BAAD-4383-8C18-5933BAF3F356}" srcOrd="1" destOrd="0" presId="urn:microsoft.com/office/officeart/2005/8/layout/lProcess2"/>
    <dgm:cxn modelId="{CC371D45-095E-410A-8740-EB072B48B65A}" type="presParOf" srcId="{399C844D-F6AC-45DC-9B27-0E2F7E6EE74B}" destId="{C9C1C6F5-9C39-4DFE-B667-660CB75EE85D}" srcOrd="0" destOrd="0" presId="urn:microsoft.com/office/officeart/2005/8/layout/lProcess2"/>
    <dgm:cxn modelId="{75C8494E-121A-4658-9A82-1FF12BEEBE55}" type="presParOf" srcId="{C9C1C6F5-9C39-4DFE-B667-660CB75EE85D}" destId="{6A432F02-DBD7-471B-A6C5-5C77DB8F17CF}" srcOrd="0" destOrd="0" presId="urn:microsoft.com/office/officeart/2005/8/layout/lProcess2"/>
    <dgm:cxn modelId="{969FF99F-FD84-4C28-B327-8BF4455C0C7E}" type="presParOf" srcId="{C9C1C6F5-9C39-4DFE-B667-660CB75EE85D}" destId="{CF8DBED4-BAAD-4383-8C18-5933BAF3F356}" srcOrd="1" destOrd="0" presId="urn:microsoft.com/office/officeart/2005/8/layout/lProcess2"/>
    <dgm:cxn modelId="{B145F57A-920B-4E87-A059-AE5EB93F8B1C}" type="presParOf" srcId="{C9C1C6F5-9C39-4DFE-B667-660CB75EE85D}" destId="{53FF9939-0AA2-488C-AD2E-830BBA586D7C}" srcOrd="2" destOrd="0" presId="urn:microsoft.com/office/officeart/2005/8/layout/lProcess2"/>
    <dgm:cxn modelId="{5F9CE4C8-F83E-451A-B05B-6DEA71316413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9F1F276A-A800-4022-9EAC-74E0ADD6537B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163B2FCD-7299-4C10-B5F7-4E4520499D1C}" type="presOf" srcId="{C8C7F4C4-3A80-40B3-AF07-D72B8CEAB206}" destId="{399C844D-F6AC-45DC-9B27-0E2F7E6EE74B}" srcOrd="0" destOrd="0" presId="urn:microsoft.com/office/officeart/2005/8/layout/lProcess2"/>
    <dgm:cxn modelId="{660B4638-5802-43E1-8DCB-9BA50037CCA9}" type="presOf" srcId="{831E2F81-8626-4ACD-B206-EB2DFDF64134}" destId="{6A432F02-DBD7-471B-A6C5-5C77DB8F17CF}" srcOrd="0" destOrd="0" presId="urn:microsoft.com/office/officeart/2005/8/layout/lProcess2"/>
    <dgm:cxn modelId="{065C9B97-D1A3-401F-ABD0-6C5899C8967C}" type="presParOf" srcId="{399C844D-F6AC-45DC-9B27-0E2F7E6EE74B}" destId="{C9C1C6F5-9C39-4DFE-B667-660CB75EE85D}" srcOrd="0" destOrd="0" presId="urn:microsoft.com/office/officeart/2005/8/layout/lProcess2"/>
    <dgm:cxn modelId="{EDACE920-4023-45A2-B4F0-2A80FA333724}" type="presParOf" srcId="{C9C1C6F5-9C39-4DFE-B667-660CB75EE85D}" destId="{6A432F02-DBD7-471B-A6C5-5C77DB8F17CF}" srcOrd="0" destOrd="0" presId="urn:microsoft.com/office/officeart/2005/8/layout/lProcess2"/>
    <dgm:cxn modelId="{07FB4561-F78D-439D-8BD7-B571B0912C1C}" type="presParOf" srcId="{C9C1C6F5-9C39-4DFE-B667-660CB75EE85D}" destId="{CF8DBED4-BAAD-4383-8C18-5933BAF3F356}" srcOrd="1" destOrd="0" presId="urn:microsoft.com/office/officeart/2005/8/layout/lProcess2"/>
    <dgm:cxn modelId="{1AD46DF3-9AA9-4BE6-9399-43FAEE60C965}" type="presParOf" srcId="{C9C1C6F5-9C39-4DFE-B667-660CB75EE85D}" destId="{53FF9939-0AA2-488C-AD2E-830BBA586D7C}" srcOrd="2" destOrd="0" presId="urn:microsoft.com/office/officeart/2005/8/layout/lProcess2"/>
    <dgm:cxn modelId="{3928F1D5-6FFC-4AFD-AFB2-F6F5CE7BBC0E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834277-5999-4F60-8B9A-E5C8E2814238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9298A7C7-08AD-4134-B195-6899BA872713}" type="presOf" srcId="{C8C7F4C4-3A80-40B3-AF07-D72B8CEAB206}" destId="{399C844D-F6AC-45DC-9B27-0E2F7E6EE74B}" srcOrd="0" destOrd="0" presId="urn:microsoft.com/office/officeart/2005/8/layout/lProcess2"/>
    <dgm:cxn modelId="{2C0D2151-7865-4A59-9420-C98BECE3F43B}" type="presOf" srcId="{831E2F81-8626-4ACD-B206-EB2DFDF64134}" destId="{6A432F02-DBD7-471B-A6C5-5C77DB8F17CF}" srcOrd="0" destOrd="0" presId="urn:microsoft.com/office/officeart/2005/8/layout/lProcess2"/>
    <dgm:cxn modelId="{B8AA7B37-93F4-4B71-A281-4141FCA13714}" type="presParOf" srcId="{399C844D-F6AC-45DC-9B27-0E2F7E6EE74B}" destId="{C9C1C6F5-9C39-4DFE-B667-660CB75EE85D}" srcOrd="0" destOrd="0" presId="urn:microsoft.com/office/officeart/2005/8/layout/lProcess2"/>
    <dgm:cxn modelId="{4A56D2B2-7C66-4E8C-959F-74C6F7BC7012}" type="presParOf" srcId="{C9C1C6F5-9C39-4DFE-B667-660CB75EE85D}" destId="{6A432F02-DBD7-471B-A6C5-5C77DB8F17CF}" srcOrd="0" destOrd="0" presId="urn:microsoft.com/office/officeart/2005/8/layout/lProcess2"/>
    <dgm:cxn modelId="{230A59A2-E339-4BF6-9F3C-42B7C4C759F5}" type="presParOf" srcId="{C9C1C6F5-9C39-4DFE-B667-660CB75EE85D}" destId="{CF8DBED4-BAAD-4383-8C18-5933BAF3F356}" srcOrd="1" destOrd="0" presId="urn:microsoft.com/office/officeart/2005/8/layout/lProcess2"/>
    <dgm:cxn modelId="{86733CFC-DFC7-4277-9C34-19AF22B7A2BB}" type="presParOf" srcId="{C9C1C6F5-9C39-4DFE-B667-660CB75EE85D}" destId="{53FF9939-0AA2-488C-AD2E-830BBA586D7C}" srcOrd="2" destOrd="0" presId="urn:microsoft.com/office/officeart/2005/8/layout/lProcess2"/>
    <dgm:cxn modelId="{7302C015-4B57-4F0D-9C99-EE615C7A5916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8D6862FE-2F8A-4FB9-87CC-0C016FD222F6}" type="presOf" srcId="{C8C7F4C4-3A80-40B3-AF07-D72B8CEAB206}" destId="{399C844D-F6AC-45DC-9B27-0E2F7E6EE74B}" srcOrd="0" destOrd="0" presId="urn:microsoft.com/office/officeart/2005/8/layout/lProcess2"/>
    <dgm:cxn modelId="{00CFF51D-B5DF-4A7E-A88C-24402D0D7FCF}" type="presOf" srcId="{831E2F81-8626-4ACD-B206-EB2DFDF64134}" destId="{CF8DBED4-BAAD-4383-8C18-5933BAF3F356}" srcOrd="1" destOrd="0" presId="urn:microsoft.com/office/officeart/2005/8/layout/lProcess2"/>
    <dgm:cxn modelId="{AB5FCDAD-B23B-4FAF-9B3F-CBC970B080DC}" type="presOf" srcId="{831E2F81-8626-4ACD-B206-EB2DFDF64134}" destId="{6A432F02-DBD7-471B-A6C5-5C77DB8F17CF}" srcOrd="0" destOrd="0" presId="urn:microsoft.com/office/officeart/2005/8/layout/lProcess2"/>
    <dgm:cxn modelId="{E0F7D87A-76E4-4ACB-9B06-64DBA2203B24}" type="presParOf" srcId="{399C844D-F6AC-45DC-9B27-0E2F7E6EE74B}" destId="{C9C1C6F5-9C39-4DFE-B667-660CB75EE85D}" srcOrd="0" destOrd="0" presId="urn:microsoft.com/office/officeart/2005/8/layout/lProcess2"/>
    <dgm:cxn modelId="{7EFD6CB4-3D44-4892-A5C1-EE68A3E37751}" type="presParOf" srcId="{C9C1C6F5-9C39-4DFE-B667-660CB75EE85D}" destId="{6A432F02-DBD7-471B-A6C5-5C77DB8F17CF}" srcOrd="0" destOrd="0" presId="urn:microsoft.com/office/officeart/2005/8/layout/lProcess2"/>
    <dgm:cxn modelId="{AD3CD263-DBA2-4B36-8D59-E75D1FDBE182}" type="presParOf" srcId="{C9C1C6F5-9C39-4DFE-B667-660CB75EE85D}" destId="{CF8DBED4-BAAD-4383-8C18-5933BAF3F356}" srcOrd="1" destOrd="0" presId="urn:microsoft.com/office/officeart/2005/8/layout/lProcess2"/>
    <dgm:cxn modelId="{3A70B524-BD70-4AC6-BFA0-F5625EEBF862}" type="presParOf" srcId="{C9C1C6F5-9C39-4DFE-B667-660CB75EE85D}" destId="{53FF9939-0AA2-488C-AD2E-830BBA586D7C}" srcOrd="2" destOrd="0" presId="urn:microsoft.com/office/officeart/2005/8/layout/lProcess2"/>
    <dgm:cxn modelId="{7FA74C4D-2A71-4B92-9429-490D6A26FDF9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8ED4753C-E3C5-4875-AAC8-89643AC49498}" type="presOf" srcId="{831E2F81-8626-4ACD-B206-EB2DFDF64134}" destId="{6A432F02-DBD7-471B-A6C5-5C77DB8F17CF}" srcOrd="0" destOrd="0" presId="urn:microsoft.com/office/officeart/2005/8/layout/lProcess2"/>
    <dgm:cxn modelId="{6106D1B8-BFF7-4DB8-8586-1D4AFD7508A4}" type="presOf" srcId="{C8C7F4C4-3A80-40B3-AF07-D72B8CEAB206}" destId="{399C844D-F6AC-45DC-9B27-0E2F7E6EE74B}" srcOrd="0" destOrd="0" presId="urn:microsoft.com/office/officeart/2005/8/layout/lProcess2"/>
    <dgm:cxn modelId="{CF59EB72-31C7-48C7-9EFF-FEDAC854F2C7}" type="presOf" srcId="{831E2F81-8626-4ACD-B206-EB2DFDF64134}" destId="{CF8DBED4-BAAD-4383-8C18-5933BAF3F356}" srcOrd="1" destOrd="0" presId="urn:microsoft.com/office/officeart/2005/8/layout/lProcess2"/>
    <dgm:cxn modelId="{58C7AA5E-82CD-400E-B6B5-9F22028C076B}" type="presParOf" srcId="{399C844D-F6AC-45DC-9B27-0E2F7E6EE74B}" destId="{C9C1C6F5-9C39-4DFE-B667-660CB75EE85D}" srcOrd="0" destOrd="0" presId="urn:microsoft.com/office/officeart/2005/8/layout/lProcess2"/>
    <dgm:cxn modelId="{C56F5E5D-7B1C-4FF7-8730-BD1A2CB7E5F2}" type="presParOf" srcId="{C9C1C6F5-9C39-4DFE-B667-660CB75EE85D}" destId="{6A432F02-DBD7-471B-A6C5-5C77DB8F17CF}" srcOrd="0" destOrd="0" presId="urn:microsoft.com/office/officeart/2005/8/layout/lProcess2"/>
    <dgm:cxn modelId="{ECB3E189-CF66-4F03-850B-2FC1DF369FCF}" type="presParOf" srcId="{C9C1C6F5-9C39-4DFE-B667-660CB75EE85D}" destId="{CF8DBED4-BAAD-4383-8C18-5933BAF3F356}" srcOrd="1" destOrd="0" presId="urn:microsoft.com/office/officeart/2005/8/layout/lProcess2"/>
    <dgm:cxn modelId="{9E2D477C-5C5A-4634-B527-B8838604E89A}" type="presParOf" srcId="{C9C1C6F5-9C39-4DFE-B667-660CB75EE85D}" destId="{53FF9939-0AA2-488C-AD2E-830BBA586D7C}" srcOrd="2" destOrd="0" presId="urn:microsoft.com/office/officeart/2005/8/layout/lProcess2"/>
    <dgm:cxn modelId="{26CE4FF7-1B14-4F4B-962D-6F0DDAD50778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31275646-B7C4-485A-8894-889A31B88942}" type="presOf" srcId="{831E2F81-8626-4ACD-B206-EB2DFDF64134}" destId="{CF8DBED4-BAAD-4383-8C18-5933BAF3F356}" srcOrd="1" destOrd="0" presId="urn:microsoft.com/office/officeart/2005/8/layout/lProcess2"/>
    <dgm:cxn modelId="{B8A1A432-08CC-42C6-9E11-1721A83BC21A}" type="presOf" srcId="{831E2F81-8626-4ACD-B206-EB2DFDF64134}" destId="{6A432F02-DBD7-471B-A6C5-5C77DB8F17CF}" srcOrd="0" destOrd="0" presId="urn:microsoft.com/office/officeart/2005/8/layout/lProcess2"/>
    <dgm:cxn modelId="{3A1509CD-3FFB-4199-A467-6C1BBDE443D4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A1ED077E-C34F-4A83-847E-D44EEE8DC193}" type="presParOf" srcId="{399C844D-F6AC-45DC-9B27-0E2F7E6EE74B}" destId="{C9C1C6F5-9C39-4DFE-B667-660CB75EE85D}" srcOrd="0" destOrd="0" presId="urn:microsoft.com/office/officeart/2005/8/layout/lProcess2"/>
    <dgm:cxn modelId="{75E8F660-97CB-4BE7-9AF7-E6D2827AC896}" type="presParOf" srcId="{C9C1C6F5-9C39-4DFE-B667-660CB75EE85D}" destId="{6A432F02-DBD7-471B-A6C5-5C77DB8F17CF}" srcOrd="0" destOrd="0" presId="urn:microsoft.com/office/officeart/2005/8/layout/lProcess2"/>
    <dgm:cxn modelId="{94A348C6-02EF-4835-95E9-76B64A4FDD4E}" type="presParOf" srcId="{C9C1C6F5-9C39-4DFE-B667-660CB75EE85D}" destId="{CF8DBED4-BAAD-4383-8C18-5933BAF3F356}" srcOrd="1" destOrd="0" presId="urn:microsoft.com/office/officeart/2005/8/layout/lProcess2"/>
    <dgm:cxn modelId="{C4D3CF47-C24F-40F6-9AB8-9069A88E05DB}" type="presParOf" srcId="{C9C1C6F5-9C39-4DFE-B667-660CB75EE85D}" destId="{53FF9939-0AA2-488C-AD2E-830BBA586D7C}" srcOrd="2" destOrd="0" presId="urn:microsoft.com/office/officeart/2005/8/layout/lProcess2"/>
    <dgm:cxn modelId="{B0A59F55-DBA2-454E-A118-A205A8EEDA23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AA20FE51-9052-479C-8600-08BB89F87220}" type="presOf" srcId="{C8C7F4C4-3A80-40B3-AF07-D72B8CEAB206}" destId="{399C844D-F6AC-45DC-9B27-0E2F7E6EE74B}" srcOrd="0" destOrd="0" presId="urn:microsoft.com/office/officeart/2005/8/layout/lProcess2"/>
    <dgm:cxn modelId="{3C8C1F32-0AA3-4FC7-B82A-AD89EC98586E}" type="presOf" srcId="{831E2F81-8626-4ACD-B206-EB2DFDF64134}" destId="{CF8DBED4-BAAD-4383-8C18-5933BAF3F356}" srcOrd="1" destOrd="0" presId="urn:microsoft.com/office/officeart/2005/8/layout/lProcess2"/>
    <dgm:cxn modelId="{9BA2E8D8-5AF7-4AED-A4B8-9085C8DBA56E}" type="presOf" srcId="{831E2F81-8626-4ACD-B206-EB2DFDF64134}" destId="{6A432F02-DBD7-471B-A6C5-5C77DB8F17CF}" srcOrd="0" destOrd="0" presId="urn:microsoft.com/office/officeart/2005/8/layout/lProcess2"/>
    <dgm:cxn modelId="{FF77F263-BFC4-49A1-B030-D38A7EC3E4C3}" type="presParOf" srcId="{399C844D-F6AC-45DC-9B27-0E2F7E6EE74B}" destId="{C9C1C6F5-9C39-4DFE-B667-660CB75EE85D}" srcOrd="0" destOrd="0" presId="urn:microsoft.com/office/officeart/2005/8/layout/lProcess2"/>
    <dgm:cxn modelId="{014A21A1-8A90-4905-BF97-79A5FA8CB413}" type="presParOf" srcId="{C9C1C6F5-9C39-4DFE-B667-660CB75EE85D}" destId="{6A432F02-DBD7-471B-A6C5-5C77DB8F17CF}" srcOrd="0" destOrd="0" presId="urn:microsoft.com/office/officeart/2005/8/layout/lProcess2"/>
    <dgm:cxn modelId="{50A9D721-AB99-4AA3-939F-63842566663C}" type="presParOf" srcId="{C9C1C6F5-9C39-4DFE-B667-660CB75EE85D}" destId="{CF8DBED4-BAAD-4383-8C18-5933BAF3F356}" srcOrd="1" destOrd="0" presId="urn:microsoft.com/office/officeart/2005/8/layout/lProcess2"/>
    <dgm:cxn modelId="{92ED2B89-7D41-403C-9475-CE886692501E}" type="presParOf" srcId="{C9C1C6F5-9C39-4DFE-B667-660CB75EE85D}" destId="{53FF9939-0AA2-488C-AD2E-830BBA586D7C}" srcOrd="2" destOrd="0" presId="urn:microsoft.com/office/officeart/2005/8/layout/lProcess2"/>
    <dgm:cxn modelId="{74E31766-B44D-4E43-9996-1F0FA775A6B6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1D3F73B0-3750-4E40-806C-62474ED3905E}" type="presOf" srcId="{C8C7F4C4-3A80-40B3-AF07-D72B8CEAB206}" destId="{399C844D-F6AC-45DC-9B27-0E2F7E6EE74B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30BE913D-82F0-4A4F-AF49-3B9B5D478B9E}" type="presOf" srcId="{831E2F81-8626-4ACD-B206-EB2DFDF64134}" destId="{CF8DBED4-BAAD-4383-8C18-5933BAF3F356}" srcOrd="1" destOrd="0" presId="urn:microsoft.com/office/officeart/2005/8/layout/lProcess2"/>
    <dgm:cxn modelId="{1652DF53-A193-41AE-B737-3538E83DBD9F}" type="presOf" srcId="{831E2F81-8626-4ACD-B206-EB2DFDF64134}" destId="{6A432F02-DBD7-471B-A6C5-5C77DB8F17CF}" srcOrd="0" destOrd="0" presId="urn:microsoft.com/office/officeart/2005/8/layout/lProcess2"/>
    <dgm:cxn modelId="{E385A014-D4AE-4E95-BDEF-17F57FC8D4E8}" type="presParOf" srcId="{399C844D-F6AC-45DC-9B27-0E2F7E6EE74B}" destId="{C9C1C6F5-9C39-4DFE-B667-660CB75EE85D}" srcOrd="0" destOrd="0" presId="urn:microsoft.com/office/officeart/2005/8/layout/lProcess2"/>
    <dgm:cxn modelId="{6CDA59D6-7945-4ECD-882A-38E084DB84BC}" type="presParOf" srcId="{C9C1C6F5-9C39-4DFE-B667-660CB75EE85D}" destId="{6A432F02-DBD7-471B-A6C5-5C77DB8F17CF}" srcOrd="0" destOrd="0" presId="urn:microsoft.com/office/officeart/2005/8/layout/lProcess2"/>
    <dgm:cxn modelId="{434D1C56-6397-46F7-A855-FB4DB6396D97}" type="presParOf" srcId="{C9C1C6F5-9C39-4DFE-B667-660CB75EE85D}" destId="{CF8DBED4-BAAD-4383-8C18-5933BAF3F356}" srcOrd="1" destOrd="0" presId="urn:microsoft.com/office/officeart/2005/8/layout/lProcess2"/>
    <dgm:cxn modelId="{B7D4A1DA-478A-4583-B38E-0513327468E8}" type="presParOf" srcId="{C9C1C6F5-9C39-4DFE-B667-660CB75EE85D}" destId="{53FF9939-0AA2-488C-AD2E-830BBA586D7C}" srcOrd="2" destOrd="0" presId="urn:microsoft.com/office/officeart/2005/8/layout/lProcess2"/>
    <dgm:cxn modelId="{290DDEC1-6D7A-47B7-AB59-32BA36043FAB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9B3AA2DE-6A7F-47E5-B067-DB8EFFA4193A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C372BB68-B007-4D7E-9525-222D35C477A7}" type="presOf" srcId="{C8C7F4C4-3A80-40B3-AF07-D72B8CEAB206}" destId="{399C844D-F6AC-45DC-9B27-0E2F7E6EE74B}" srcOrd="0" destOrd="0" presId="urn:microsoft.com/office/officeart/2005/8/layout/lProcess2"/>
    <dgm:cxn modelId="{A8B28EBA-7CA3-4EEE-8304-C18032D31105}" type="presOf" srcId="{831E2F81-8626-4ACD-B206-EB2DFDF64134}" destId="{6A432F02-DBD7-471B-A6C5-5C77DB8F17CF}" srcOrd="0" destOrd="0" presId="urn:microsoft.com/office/officeart/2005/8/layout/lProcess2"/>
    <dgm:cxn modelId="{059FE50B-B859-4BA5-9564-8D3469A7F9F2}" type="presParOf" srcId="{399C844D-F6AC-45DC-9B27-0E2F7E6EE74B}" destId="{C9C1C6F5-9C39-4DFE-B667-660CB75EE85D}" srcOrd="0" destOrd="0" presId="urn:microsoft.com/office/officeart/2005/8/layout/lProcess2"/>
    <dgm:cxn modelId="{1B89E2B5-CE57-454D-A029-AD79D975782F}" type="presParOf" srcId="{C9C1C6F5-9C39-4DFE-B667-660CB75EE85D}" destId="{6A432F02-DBD7-471B-A6C5-5C77DB8F17CF}" srcOrd="0" destOrd="0" presId="urn:microsoft.com/office/officeart/2005/8/layout/lProcess2"/>
    <dgm:cxn modelId="{477AA7CE-FDEF-41B1-A372-C208E1060A11}" type="presParOf" srcId="{C9C1C6F5-9C39-4DFE-B667-660CB75EE85D}" destId="{CF8DBED4-BAAD-4383-8C18-5933BAF3F356}" srcOrd="1" destOrd="0" presId="urn:microsoft.com/office/officeart/2005/8/layout/lProcess2"/>
    <dgm:cxn modelId="{F6A23CA9-A7DC-4301-B7ED-4BE31357CCFF}" type="presParOf" srcId="{C9C1C6F5-9C39-4DFE-B667-660CB75EE85D}" destId="{53FF9939-0AA2-488C-AD2E-830BBA586D7C}" srcOrd="2" destOrd="0" presId="urn:microsoft.com/office/officeart/2005/8/layout/lProcess2"/>
    <dgm:cxn modelId="{04DB857C-D10C-4A2E-B95C-A9BB654014E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3CEEF035-9A3B-483C-B057-D47103EDB3E4}" type="presOf" srcId="{831E2F81-8626-4ACD-B206-EB2DFDF64134}" destId="{6A432F02-DBD7-471B-A6C5-5C77DB8F17CF}" srcOrd="0" destOrd="0" presId="urn:microsoft.com/office/officeart/2005/8/layout/lProcess2"/>
    <dgm:cxn modelId="{E78C93CD-21D1-40BC-95B5-F9615F91104F}" type="presOf" srcId="{C8C7F4C4-3A80-40B3-AF07-D72B8CEAB206}" destId="{399C844D-F6AC-45DC-9B27-0E2F7E6EE74B}" srcOrd="0" destOrd="0" presId="urn:microsoft.com/office/officeart/2005/8/layout/lProcess2"/>
    <dgm:cxn modelId="{315E8753-DDA1-443E-8891-007FEAF6EF8E}" type="presOf" srcId="{831E2F81-8626-4ACD-B206-EB2DFDF64134}" destId="{CF8DBED4-BAAD-4383-8C18-5933BAF3F356}" srcOrd="1" destOrd="0" presId="urn:microsoft.com/office/officeart/2005/8/layout/lProcess2"/>
    <dgm:cxn modelId="{5A7CD760-E187-4AC0-867B-502164A54EEC}" type="presParOf" srcId="{399C844D-F6AC-45DC-9B27-0E2F7E6EE74B}" destId="{C9C1C6F5-9C39-4DFE-B667-660CB75EE85D}" srcOrd="0" destOrd="0" presId="urn:microsoft.com/office/officeart/2005/8/layout/lProcess2"/>
    <dgm:cxn modelId="{E6BBDB0E-1E6D-4916-82FD-13B754045545}" type="presParOf" srcId="{C9C1C6F5-9C39-4DFE-B667-660CB75EE85D}" destId="{6A432F02-DBD7-471B-A6C5-5C77DB8F17CF}" srcOrd="0" destOrd="0" presId="urn:microsoft.com/office/officeart/2005/8/layout/lProcess2"/>
    <dgm:cxn modelId="{2059B6CE-3FCA-4FA0-BEBA-9E2ED8824CA2}" type="presParOf" srcId="{C9C1C6F5-9C39-4DFE-B667-660CB75EE85D}" destId="{CF8DBED4-BAAD-4383-8C18-5933BAF3F356}" srcOrd="1" destOrd="0" presId="urn:microsoft.com/office/officeart/2005/8/layout/lProcess2"/>
    <dgm:cxn modelId="{65F36410-C40B-46B8-8AE3-A788172CEA2A}" type="presParOf" srcId="{C9C1C6F5-9C39-4DFE-B667-660CB75EE85D}" destId="{53FF9939-0AA2-488C-AD2E-830BBA586D7C}" srcOrd="2" destOrd="0" presId="urn:microsoft.com/office/officeart/2005/8/layout/lProcess2"/>
    <dgm:cxn modelId="{8D330290-49C2-4FA6-A806-B05652C51B6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4D5ABA0E-4173-4A76-B83D-8DB65C15FB1E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496642F6-0EB6-4EEC-BEDA-E6B46B1D35DF}" type="presOf" srcId="{C8C7F4C4-3A80-40B3-AF07-D72B8CEAB206}" destId="{399C844D-F6AC-45DC-9B27-0E2F7E6EE74B}" srcOrd="0" destOrd="0" presId="urn:microsoft.com/office/officeart/2005/8/layout/lProcess2"/>
    <dgm:cxn modelId="{FF21D93E-8D46-4831-8633-480697044059}" type="presOf" srcId="{831E2F81-8626-4ACD-B206-EB2DFDF64134}" destId="{6A432F02-DBD7-471B-A6C5-5C77DB8F17CF}" srcOrd="0" destOrd="0" presId="urn:microsoft.com/office/officeart/2005/8/layout/lProcess2"/>
    <dgm:cxn modelId="{89E356EB-9987-4FC8-9C5E-F3884BB07CF7}" type="presParOf" srcId="{399C844D-F6AC-45DC-9B27-0E2F7E6EE74B}" destId="{C9C1C6F5-9C39-4DFE-B667-660CB75EE85D}" srcOrd="0" destOrd="0" presId="urn:microsoft.com/office/officeart/2005/8/layout/lProcess2"/>
    <dgm:cxn modelId="{DE4F290F-B66B-4104-8E61-9DC48A792D5B}" type="presParOf" srcId="{C9C1C6F5-9C39-4DFE-B667-660CB75EE85D}" destId="{6A432F02-DBD7-471B-A6C5-5C77DB8F17CF}" srcOrd="0" destOrd="0" presId="urn:microsoft.com/office/officeart/2005/8/layout/lProcess2"/>
    <dgm:cxn modelId="{2914EFCC-EDC2-455A-A53F-1B601720C04E}" type="presParOf" srcId="{C9C1C6F5-9C39-4DFE-B667-660CB75EE85D}" destId="{CF8DBED4-BAAD-4383-8C18-5933BAF3F356}" srcOrd="1" destOrd="0" presId="urn:microsoft.com/office/officeart/2005/8/layout/lProcess2"/>
    <dgm:cxn modelId="{465F7FD9-8DAF-4491-BBCE-5B091EBA5FED}" type="presParOf" srcId="{C9C1C6F5-9C39-4DFE-B667-660CB75EE85D}" destId="{53FF9939-0AA2-488C-AD2E-830BBA586D7C}" srcOrd="2" destOrd="0" presId="urn:microsoft.com/office/officeart/2005/8/layout/lProcess2"/>
    <dgm:cxn modelId="{3AB2F5EA-713E-4EB1-AA46-7967C7E52560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56990AF7-5872-49F2-A41C-EBCD070F85EA}" type="presOf" srcId="{831E2F81-8626-4ACD-B206-EB2DFDF64134}" destId="{6A432F02-DBD7-471B-A6C5-5C77DB8F17CF}" srcOrd="0" destOrd="0" presId="urn:microsoft.com/office/officeart/2005/8/layout/lProcess2"/>
    <dgm:cxn modelId="{41A8612C-0791-4271-976F-1E3B5E64178C}" type="presOf" srcId="{831E2F81-8626-4ACD-B206-EB2DFDF64134}" destId="{CF8DBED4-BAAD-4383-8C18-5933BAF3F356}" srcOrd="1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B94F3F47-E558-4806-B504-38610E0A9302}" type="presOf" srcId="{C8C7F4C4-3A80-40B3-AF07-D72B8CEAB206}" destId="{399C844D-F6AC-45DC-9B27-0E2F7E6EE74B}" srcOrd="0" destOrd="0" presId="urn:microsoft.com/office/officeart/2005/8/layout/lProcess2"/>
    <dgm:cxn modelId="{89486F71-DCC1-4410-90FA-F03FEC177EE6}" type="presParOf" srcId="{399C844D-F6AC-45DC-9B27-0E2F7E6EE74B}" destId="{C9C1C6F5-9C39-4DFE-B667-660CB75EE85D}" srcOrd="0" destOrd="0" presId="urn:microsoft.com/office/officeart/2005/8/layout/lProcess2"/>
    <dgm:cxn modelId="{C7D2C2E8-C182-48DE-990E-59D0559CC2FB}" type="presParOf" srcId="{C9C1C6F5-9C39-4DFE-B667-660CB75EE85D}" destId="{6A432F02-DBD7-471B-A6C5-5C77DB8F17CF}" srcOrd="0" destOrd="0" presId="urn:microsoft.com/office/officeart/2005/8/layout/lProcess2"/>
    <dgm:cxn modelId="{94A67E83-8A2D-4470-AF02-DB46C45896AF}" type="presParOf" srcId="{C9C1C6F5-9C39-4DFE-B667-660CB75EE85D}" destId="{CF8DBED4-BAAD-4383-8C18-5933BAF3F356}" srcOrd="1" destOrd="0" presId="urn:microsoft.com/office/officeart/2005/8/layout/lProcess2"/>
    <dgm:cxn modelId="{B21C69FC-1861-4FFD-BC8C-96C9B786694F}" type="presParOf" srcId="{C9C1C6F5-9C39-4DFE-B667-660CB75EE85D}" destId="{53FF9939-0AA2-488C-AD2E-830BBA586D7C}" srcOrd="2" destOrd="0" presId="urn:microsoft.com/office/officeart/2005/8/layout/lProcess2"/>
    <dgm:cxn modelId="{B1A4D1EB-AB59-4DE8-B105-22F20BA44E17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</a:t>
          </a:r>
          <a:r>
            <a:rPr lang="en-US" sz="3600" b="1" dirty="0" err="1" smtClean="0">
              <a:latin typeface="Times New Roman" pitchFamily="18" charset="0"/>
              <a:cs typeface="Times New Roman" pitchFamily="18" charset="0"/>
            </a:rPr>
            <a:t>vs</a:t>
          </a:r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 OLTP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C8CBE40A-FBE6-416C-90AF-2F056CECB2AF}" type="presOf" srcId="{831E2F81-8626-4ACD-B206-EB2DFDF64134}" destId="{CF8DBED4-BAAD-4383-8C18-5933BAF3F356}" srcOrd="1" destOrd="0" presId="urn:microsoft.com/office/officeart/2005/8/layout/lProcess2"/>
    <dgm:cxn modelId="{7FA0DB21-5EEE-479F-A746-1BE265F2C53C}" type="presOf" srcId="{831E2F81-8626-4ACD-B206-EB2DFDF64134}" destId="{6A432F02-DBD7-471B-A6C5-5C77DB8F17CF}" srcOrd="0" destOrd="0" presId="urn:microsoft.com/office/officeart/2005/8/layout/lProcess2"/>
    <dgm:cxn modelId="{D8A7FC01-63CF-4B1E-9FF7-43FC68A2E82B}" type="presOf" srcId="{C8C7F4C4-3A80-40B3-AF07-D72B8CEAB206}" destId="{399C844D-F6AC-45DC-9B27-0E2F7E6EE74B}" srcOrd="0" destOrd="0" presId="urn:microsoft.com/office/officeart/2005/8/layout/lProcess2"/>
    <dgm:cxn modelId="{95C8D672-357E-49C6-96AC-C62D74084D2C}" type="presParOf" srcId="{399C844D-F6AC-45DC-9B27-0E2F7E6EE74B}" destId="{C9C1C6F5-9C39-4DFE-B667-660CB75EE85D}" srcOrd="0" destOrd="0" presId="urn:microsoft.com/office/officeart/2005/8/layout/lProcess2"/>
    <dgm:cxn modelId="{DCB927E5-418A-42B1-90ED-21017B700D4A}" type="presParOf" srcId="{C9C1C6F5-9C39-4DFE-B667-660CB75EE85D}" destId="{6A432F02-DBD7-471B-A6C5-5C77DB8F17CF}" srcOrd="0" destOrd="0" presId="urn:microsoft.com/office/officeart/2005/8/layout/lProcess2"/>
    <dgm:cxn modelId="{2F71A1C0-AE2C-46AD-8DC8-EDD031FFB4B4}" type="presParOf" srcId="{C9C1C6F5-9C39-4DFE-B667-660CB75EE85D}" destId="{CF8DBED4-BAAD-4383-8C18-5933BAF3F356}" srcOrd="1" destOrd="0" presId="urn:microsoft.com/office/officeart/2005/8/layout/lProcess2"/>
    <dgm:cxn modelId="{6C98A73B-FF45-4697-8ACB-0C1AFA59AEA4}" type="presParOf" srcId="{C9C1C6F5-9C39-4DFE-B667-660CB75EE85D}" destId="{53FF9939-0AA2-488C-AD2E-830BBA586D7C}" srcOrd="2" destOrd="0" presId="urn:microsoft.com/office/officeart/2005/8/layout/lProcess2"/>
    <dgm:cxn modelId="{E9A01190-95D4-4C0B-8305-5226E4A8412A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OLAP </a:t>
          </a:r>
          <a:r>
            <a:rPr lang="en-US" sz="3600" b="1" dirty="0" err="1" smtClean="0">
              <a:latin typeface="Times New Roman" pitchFamily="18" charset="0"/>
              <a:cs typeface="Times New Roman" pitchFamily="18" charset="0"/>
            </a:rPr>
            <a:t>vs</a:t>
          </a:r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 OLTP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CF0E6774-DAD2-4BCE-B5A4-54EC2CE16150}" type="presOf" srcId="{831E2F81-8626-4ACD-B206-EB2DFDF64134}" destId="{6A432F02-DBD7-471B-A6C5-5C77DB8F17CF}" srcOrd="0" destOrd="0" presId="urn:microsoft.com/office/officeart/2005/8/layout/lProcess2"/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DA53986E-FBEA-4FE6-9619-339B1F2A284B}" type="presOf" srcId="{831E2F81-8626-4ACD-B206-EB2DFDF64134}" destId="{CF8DBED4-BAAD-4383-8C18-5933BAF3F356}" srcOrd="1" destOrd="0" presId="urn:microsoft.com/office/officeart/2005/8/layout/lProcess2"/>
    <dgm:cxn modelId="{732D58FE-687D-43B4-A7D4-DF8CF638D0CD}" type="presOf" srcId="{C8C7F4C4-3A80-40B3-AF07-D72B8CEAB206}" destId="{399C844D-F6AC-45DC-9B27-0E2F7E6EE74B}" srcOrd="0" destOrd="0" presId="urn:microsoft.com/office/officeart/2005/8/layout/lProcess2"/>
    <dgm:cxn modelId="{011D22F5-86B0-4D08-B715-C736344A9636}" type="presParOf" srcId="{399C844D-F6AC-45DC-9B27-0E2F7E6EE74B}" destId="{C9C1C6F5-9C39-4DFE-B667-660CB75EE85D}" srcOrd="0" destOrd="0" presId="urn:microsoft.com/office/officeart/2005/8/layout/lProcess2"/>
    <dgm:cxn modelId="{A9532AEE-7392-43E4-BD2E-6A93372F9EC1}" type="presParOf" srcId="{C9C1C6F5-9C39-4DFE-B667-660CB75EE85D}" destId="{6A432F02-DBD7-471B-A6C5-5C77DB8F17CF}" srcOrd="0" destOrd="0" presId="urn:microsoft.com/office/officeart/2005/8/layout/lProcess2"/>
    <dgm:cxn modelId="{088913DA-52E5-4F03-A6B1-5E50EE31CCBA}" type="presParOf" srcId="{C9C1C6F5-9C39-4DFE-B667-660CB75EE85D}" destId="{CF8DBED4-BAAD-4383-8C18-5933BAF3F356}" srcOrd="1" destOrd="0" presId="urn:microsoft.com/office/officeart/2005/8/layout/lProcess2"/>
    <dgm:cxn modelId="{2119CCE7-C434-4899-A4F7-B372AAE5E058}" type="presParOf" srcId="{C9C1C6F5-9C39-4DFE-B667-660CB75EE85D}" destId="{53FF9939-0AA2-488C-AD2E-830BBA586D7C}" srcOrd="2" destOrd="0" presId="urn:microsoft.com/office/officeart/2005/8/layout/lProcess2"/>
    <dgm:cxn modelId="{35C1829B-C196-44FB-8424-51AC5EE65B2D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C8C7F4C4-3A80-40B3-AF07-D72B8CEAB206}" type="doc">
      <dgm:prSet loTypeId="urn:microsoft.com/office/officeart/2005/8/layout/lProcess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1E2F81-8626-4ACD-B206-EB2DFDF64134}">
      <dgm:prSet custT="1"/>
      <dgm:spPr/>
      <dgm:t>
        <a:bodyPr/>
        <a:lstStyle/>
        <a:p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B8B69-B583-4F52-9350-8FBEB7CF110E}" type="parTrans" cxnId="{764FCB44-D0E2-453F-AB93-541567EFD8FF}">
      <dgm:prSet/>
      <dgm:spPr/>
      <dgm:t>
        <a:bodyPr/>
        <a:lstStyle/>
        <a:p>
          <a:endParaRPr lang="en-US"/>
        </a:p>
      </dgm:t>
    </dgm:pt>
    <dgm:pt modelId="{0C2E75AD-FFF8-4B82-8A9D-629B5876F052}" type="sibTrans" cxnId="{764FCB44-D0E2-453F-AB93-541567EFD8FF}">
      <dgm:prSet/>
      <dgm:spPr/>
      <dgm:t>
        <a:bodyPr/>
        <a:lstStyle/>
        <a:p>
          <a:endParaRPr lang="en-US"/>
        </a:p>
      </dgm:t>
    </dgm:pt>
    <dgm:pt modelId="{399C844D-F6AC-45DC-9B27-0E2F7E6EE74B}" type="pres">
      <dgm:prSet presAssocID="{C8C7F4C4-3A80-40B3-AF07-D72B8CEAB2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1C6F5-9C39-4DFE-B667-660CB75EE85D}" type="pres">
      <dgm:prSet presAssocID="{831E2F81-8626-4ACD-B206-EB2DFDF64134}" presName="compNode" presStyleCnt="0"/>
      <dgm:spPr/>
    </dgm:pt>
    <dgm:pt modelId="{6A432F02-DBD7-471B-A6C5-5C77DB8F17CF}" type="pres">
      <dgm:prSet presAssocID="{831E2F81-8626-4ACD-B206-EB2DFDF64134}" presName="aNode" presStyleLbl="bgShp" presStyleIdx="0" presStyleCnt="1" custScaleY="100000" custLinFactNeighborX="-173"/>
      <dgm:spPr/>
      <dgm:t>
        <a:bodyPr/>
        <a:lstStyle/>
        <a:p>
          <a:endParaRPr lang="en-US"/>
        </a:p>
      </dgm:t>
    </dgm:pt>
    <dgm:pt modelId="{CF8DBED4-BAAD-4383-8C18-5933BAF3F356}" type="pres">
      <dgm:prSet presAssocID="{831E2F81-8626-4ACD-B206-EB2DFDF64134}" presName="textNode" presStyleLbl="bgShp" presStyleIdx="0" presStyleCnt="1"/>
      <dgm:spPr/>
      <dgm:t>
        <a:bodyPr/>
        <a:lstStyle/>
        <a:p>
          <a:endParaRPr lang="en-US"/>
        </a:p>
      </dgm:t>
    </dgm:pt>
    <dgm:pt modelId="{53FF9939-0AA2-488C-AD2E-830BBA586D7C}" type="pres">
      <dgm:prSet presAssocID="{831E2F81-8626-4ACD-B206-EB2DFDF64134}" presName="compChildNode" presStyleCnt="0"/>
      <dgm:spPr/>
    </dgm:pt>
    <dgm:pt modelId="{CC524C07-FEBA-4571-BAA7-F8C68F5C0050}" type="pres">
      <dgm:prSet presAssocID="{831E2F81-8626-4ACD-B206-EB2DFDF64134}" presName="theInnerList" presStyleCnt="0"/>
      <dgm:spPr/>
    </dgm:pt>
  </dgm:ptLst>
  <dgm:cxnLst>
    <dgm:cxn modelId="{764FCB44-D0E2-453F-AB93-541567EFD8FF}" srcId="{C8C7F4C4-3A80-40B3-AF07-D72B8CEAB206}" destId="{831E2F81-8626-4ACD-B206-EB2DFDF64134}" srcOrd="0" destOrd="0" parTransId="{7E1B8B69-B583-4F52-9350-8FBEB7CF110E}" sibTransId="{0C2E75AD-FFF8-4B82-8A9D-629B5876F052}"/>
    <dgm:cxn modelId="{1761784A-3C8E-4DAA-9545-B5F5223025EE}" type="presOf" srcId="{831E2F81-8626-4ACD-B206-EB2DFDF64134}" destId="{CF8DBED4-BAAD-4383-8C18-5933BAF3F356}" srcOrd="1" destOrd="0" presId="urn:microsoft.com/office/officeart/2005/8/layout/lProcess2"/>
    <dgm:cxn modelId="{43C5BDFF-8816-4AC4-B548-D8F7AB0390DF}" type="presOf" srcId="{831E2F81-8626-4ACD-B206-EB2DFDF64134}" destId="{6A432F02-DBD7-471B-A6C5-5C77DB8F17CF}" srcOrd="0" destOrd="0" presId="urn:microsoft.com/office/officeart/2005/8/layout/lProcess2"/>
    <dgm:cxn modelId="{DECF1E1A-1A0A-4641-A6E1-25D0C63BE0B0}" type="presOf" srcId="{C8C7F4C4-3A80-40B3-AF07-D72B8CEAB206}" destId="{399C844D-F6AC-45DC-9B27-0E2F7E6EE74B}" srcOrd="0" destOrd="0" presId="urn:microsoft.com/office/officeart/2005/8/layout/lProcess2"/>
    <dgm:cxn modelId="{0B3BF529-EEEF-49E0-BF1E-027BD5FEA0E3}" type="presParOf" srcId="{399C844D-F6AC-45DC-9B27-0E2F7E6EE74B}" destId="{C9C1C6F5-9C39-4DFE-B667-660CB75EE85D}" srcOrd="0" destOrd="0" presId="urn:microsoft.com/office/officeart/2005/8/layout/lProcess2"/>
    <dgm:cxn modelId="{C40D8654-64DC-4C28-A07F-ED749146D8B8}" type="presParOf" srcId="{C9C1C6F5-9C39-4DFE-B667-660CB75EE85D}" destId="{6A432F02-DBD7-471B-A6C5-5C77DB8F17CF}" srcOrd="0" destOrd="0" presId="urn:microsoft.com/office/officeart/2005/8/layout/lProcess2"/>
    <dgm:cxn modelId="{3377D7AD-30CB-4434-9553-9960CE45EDCA}" type="presParOf" srcId="{C9C1C6F5-9C39-4DFE-B667-660CB75EE85D}" destId="{CF8DBED4-BAAD-4383-8C18-5933BAF3F356}" srcOrd="1" destOrd="0" presId="urn:microsoft.com/office/officeart/2005/8/layout/lProcess2"/>
    <dgm:cxn modelId="{1570141D-6EC4-4814-AD02-EDCAF70FA447}" type="presParOf" srcId="{C9C1C6F5-9C39-4DFE-B667-660CB75EE85D}" destId="{53FF9939-0AA2-488C-AD2E-830BBA586D7C}" srcOrd="2" destOrd="0" presId="urn:microsoft.com/office/officeart/2005/8/layout/lProcess2"/>
    <dgm:cxn modelId="{053E4A76-A877-4420-9149-2D68100D356B}" type="presParOf" srcId="{53FF9939-0AA2-488C-AD2E-830BBA586D7C}" destId="{CC524C07-FEBA-4571-BAA7-F8C68F5C005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24710"/>
          <a:ext cx="11972478" cy="5748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u="none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Out </a:t>
          </a:r>
          <a:r>
            <a:rPr lang="en-US" sz="3600" b="1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lines</a:t>
          </a:r>
          <a:endParaRPr lang="en-US" sz="3600" u="none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710"/>
        <a:ext cx="11972478" cy="1724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804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>
            <a:solidFill>
              <a:srgbClr val="000000"/>
            </a:solidFill>
            <a:effectLst/>
            <a:latin typeface="Times New Roman" panose="02020603050405020304" pitchFamily="18" charset="0"/>
            <a:ea typeface="Calibri" panose="020F0502020204030204" pitchFamily="34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Introduction to </a:t>
          </a: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warehouse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41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9977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Why a Data Warehouse is Separated from Operational Databases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993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Warehouse Features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Warehouse Features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Types of Data Warehouse Applications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Functions of Data Warehouse Tools and Utilities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TEERMINOLOGIES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SYSTEM PROCESSES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ARCHITECTURE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DATA </a:t>
          </a: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WAREHOUSING - OLAP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DATA WAREHOUSING - OLAP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itchFamily="18" charset="0"/>
              <a:cs typeface="Times New Roman" pitchFamily="18" charset="0"/>
            </a:rPr>
            <a:t>DATA WAREHOUSING - OLAP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DATA WAREHOUSING - SCHEMAS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Operations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</a:t>
          </a:r>
          <a:r>
            <a:rPr lang="en-US" sz="3600" b="1" kern="1200" dirty="0" err="1" smtClean="0">
              <a:latin typeface="Times New Roman" pitchFamily="18" charset="0"/>
              <a:cs typeface="Times New Roman" pitchFamily="18" charset="0"/>
            </a:rPr>
            <a:t>vs</a:t>
          </a: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 OLTP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72478" cy="7787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OLAP </a:t>
          </a:r>
          <a:r>
            <a:rPr lang="en-US" sz="3600" b="1" kern="1200" dirty="0" err="1" smtClean="0">
              <a:latin typeface="Times New Roman" pitchFamily="18" charset="0"/>
              <a:cs typeface="Times New Roman" pitchFamily="18" charset="0"/>
            </a:rPr>
            <a:t>vs</a:t>
          </a: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 OLTP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72478" cy="233634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32F02-DBD7-471B-A6C5-5C77DB8F17CF}">
      <dsp:nvSpPr>
        <dsp:cNvPr id="0" name=""/>
        <dsp:cNvSpPr/>
      </dsp:nvSpPr>
      <dsp:spPr>
        <a:xfrm>
          <a:off x="0" y="0"/>
          <a:ext cx="11990232" cy="57271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990232" cy="171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E09584-D5A3-4EA0-A3D0-2E9F7215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160CE23-4526-44AC-8559-A273BD24B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DBFAAE-9156-4C0D-9C17-F31B1D594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7EB015-80CB-4128-80A8-670317D6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8E9EAB-F967-4BCA-ABBE-60E453A4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1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9EAB4E-9C44-41D5-B9E6-744970A82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33DFCD-6075-41DE-BB58-820CCFA86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EFECD6-F1D5-4AF6-B191-E1B526729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D7E6FC-CCA6-4A25-AB00-3A239E76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7A98F3-21B4-4E97-A514-F82573823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DAAE2-6D69-485B-9244-E1F054DB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B9D2CF-0164-4528-BEA1-57E0FF181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22BB84-1174-4F1F-9196-BCA642A1B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33E684-2C5F-429B-9B84-D20CE94C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9FAE51-4729-43F8-866C-B983A0AE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3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FEA1F8-0F30-4DD4-BEE3-CEBAE5DC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E20931-9C3E-4ADF-BEBC-4F3FF1C30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DA306DC-AB1B-4438-9382-DDD262742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786BF2A-94E8-4A87-970A-2679048DE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6A6012-23A9-43F4-A80C-D210BED93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31C508-56AF-4299-9FAB-738EB47DD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2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D0A226-AE0F-48EC-9AB4-949F1522F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68B390B-FB36-454B-A220-7426CC4B4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4E3EF0-C329-49BD-8A52-E05251647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C88D996-A696-4C0D-9A1F-5951FAE5AC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68F811C-50AE-4500-A8A9-70A8BA7BD2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CFE5A26-F3AB-4504-BFA8-401A86D1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4C76900-D592-4F03-B29B-9C7B68E1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1BBEC6-42B1-4308-91F2-A6A9EDA08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5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E553F8-A601-4C9E-8C92-55E907059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70EA67E-7128-4F6F-B5F4-60B9479C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1EA3B7F-4B4F-495D-BD93-01D4228F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00B22ED-84A7-4402-AB55-4B21E736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7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449AFA5-75C5-45A2-BBEC-E4D76DC0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8B6C503-3729-443C-96BE-C827C257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83F1826-5284-4EDC-8A1A-50823C58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23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11FDCA-D3BC-41D7-ABAB-93B3F78F3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85EF53-EA4A-41B4-9FE1-FB1590A1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08362EE-E299-45E5-839C-772A686BB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95D808-6E03-4951-9287-FC21A11AC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439378-CEE6-4938-A596-5DD87E2F0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5FC0FE-503B-4D53-B1D9-163B0083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7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23B3B-8672-48AB-9468-EC8C9E44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D58D1CC-382C-4CD8-BE9A-7FEFC1201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7859988-7B55-4E98-8184-C7772C470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80069C-3DEE-4560-9E3F-7A0135D3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EF9F4CF-DE16-4D6C-B6A8-5AD30105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D03293-576C-4132-BB30-B18697FC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2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833056-A013-4A08-B787-334DF354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9374ED-46D8-4E66-A340-805B26949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D389AD-D38D-4AFF-8613-2C528EAEA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851447-C4D3-4C34-95A5-BD07E40A6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2EFB0C-DF1F-43C7-A987-DD02A8FE3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0EEE3C8-DFB6-474F-92E0-09291B0074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BAAEBD0-7B11-4FDC-BE33-313D63A91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0AD2D6-C8E8-4089-B835-10D2103E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E8D705-A58F-40AE-8EFE-B54D9038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8EDD51-133E-4410-BB24-78AF04F5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7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FA4B05D-921C-4CA6-A976-087FF0A5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4D5229-F1A6-4159-96BA-3F8E6D7AF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3DC281-B22A-4F72-9B58-697C5DC81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34A56-6ECA-47A4-B4D9-947B20495564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139A28-3411-4E26-BDCF-B1507FA5A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5DCA5D-681B-48E2-A0DF-F2E15C62E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2C53F-D6F1-4FAE-B6DE-0FF1C9005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4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5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6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7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image" Target="../media/image8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7" Type="http://schemas.openxmlformats.org/officeDocument/2006/relationships/image" Target="../media/image9.png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7" Type="http://schemas.openxmlformats.org/officeDocument/2006/relationships/image" Target="../media/image10.png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7" Type="http://schemas.openxmlformats.org/officeDocument/2006/relationships/image" Target="../media/image11.png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7" Type="http://schemas.openxmlformats.org/officeDocument/2006/relationships/image" Target="../media/image12.png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7" Type="http://schemas.openxmlformats.org/officeDocument/2006/relationships/image" Target="../media/image13.png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7" Type="http://schemas.openxmlformats.org/officeDocument/2006/relationships/image" Target="../media/image14.png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0.xml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Topics in Computer Science</a:t>
            </a:r>
          </a:p>
          <a:p>
            <a:pPr lvl="0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endParaRPr lang="en-US" sz="3600" dirty="0"/>
          </a:p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Data warehouse</a:t>
            </a:r>
          </a:p>
          <a:p>
            <a:endParaRPr lang="en-US" sz="3600" dirty="0"/>
          </a:p>
          <a:p>
            <a:pPr algn="l"/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91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2010218"/>
              </p:ext>
            </p:extLst>
          </p:nvPr>
        </p:nvGraphicFramePr>
        <p:xfrm>
          <a:off x="124691" y="96982"/>
          <a:ext cx="11984182" cy="624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910" y="888642"/>
            <a:ext cx="11977352" cy="5872376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What is data warehouse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Characteristics of Data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Warehouse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Data warehouse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Operational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DBMS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OLTP (On-Line Transaction Processing)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OLAP (On-Line Analytical processing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Design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of a Data Warehouse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Typical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OLAP Operations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Warehouse Design Process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Data Warehouse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Architectures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>
              <a:buFont typeface="Wingdings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1610497"/>
              </p:ext>
            </p:extLst>
          </p:nvPr>
        </p:nvGraphicFramePr>
        <p:xfrm>
          <a:off x="124691" y="96982"/>
          <a:ext cx="11984182" cy="804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warehouse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 subject oriented, integrated, time-variant, and non-volatile collection of data.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Subject-oriented:e.g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customers, patients, students,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products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consistent naming conventions, formats, encoding structures; from multiple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sources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Time-variant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can study trends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Non-updatable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read-only, periodically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refreshed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helps analysts to take informed decisions in an organization. An operational database undergoes frequent changes on a daily basis on account of the transactions that take place. </a:t>
            </a:r>
            <a:endParaRPr lang="en-US" dirty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Suppose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business executive wants to analyze previous feedback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any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such as a product, a supplier, or any consumer data, then the executive will have no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available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analyze because the previous data has been updated due to transactions.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05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649151"/>
              </p:ext>
            </p:extLst>
          </p:nvPr>
        </p:nvGraphicFramePr>
        <p:xfrm>
          <a:off x="124691" y="96982"/>
          <a:ext cx="11984182" cy="997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warehouses is kept separate from operational databases due to the following reasons: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An operational database is constructed for well-known tasks and workloads such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searching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particular records, indexing,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contrast,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warehouse queries 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often complex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they present a general form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databases support concurrent processing of multiple transactions.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Concurrency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control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recovery mechanisms are required for operational databases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ensure robustness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consistency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database.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operational database query allows to read and modify operations, while an OLAP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query needs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read only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access of stored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operational database maintains current data. On the other hand, a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 maintains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historical data.</a:t>
            </a:r>
          </a:p>
        </p:txBody>
      </p:sp>
    </p:spTree>
    <p:extLst>
      <p:ext uri="{BB962C8B-B14F-4D97-AF65-F5344CB8AC3E}">
        <p14:creationId xmlns:p14="http://schemas.microsoft.com/office/powerpoint/2010/main" val="88149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058108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key features of a data warehouse are discussed below: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Subject Oriented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A data warehouse is subject oriented because it provides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information around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subject rather than the organization's ongoing operations.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subjects can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product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customers, suppliers, sales, revenue, etc. A data warehouse does not focus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ongoing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operations, rather it focuses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modeling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analysis of data for decision making.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Integrated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A data warehouse is constructed by integrating data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heterogeneous sources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such as relational databases, flat files, etc. This integration enhances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effective analysis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Time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Variant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The data collected in a data warehouse is identified with a particular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time period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in a data warehouse provides information from the historical point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view.</a:t>
            </a:r>
          </a:p>
        </p:txBody>
      </p:sp>
    </p:spTree>
    <p:extLst>
      <p:ext uri="{BB962C8B-B14F-4D97-AF65-F5344CB8AC3E}">
        <p14:creationId xmlns:p14="http://schemas.microsoft.com/office/powerpoint/2010/main" val="14782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961953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Non-volatile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Non-volatile means the previous data is not erased when new data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added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it. A data warehouse is kept separate from the operational database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 frequent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changes in operational database is not reflected in the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A data warehouse does not require transaction processing, recovery,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concurrency controls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because it is physically stored and separate from the operational database.</a:t>
            </a:r>
          </a:p>
        </p:txBody>
      </p:sp>
    </p:spTree>
    <p:extLst>
      <p:ext uri="{BB962C8B-B14F-4D97-AF65-F5344CB8AC3E}">
        <p14:creationId xmlns:p14="http://schemas.microsoft.com/office/powerpoint/2010/main" val="1877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531778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processing, analytical processing, and data mining are the three types of data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warehouse applications that are discussed below: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Information Processing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A data warehouse allows to process the data stored in it.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data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can be processed by means of querying, basic statistical analysis, reporting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using crosstabs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tables, charts, or graphs.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Analytical Processing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A data warehouse supports analytical processing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information stored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it.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can be analyzed by means of basic OLAP operations, including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slice and-dice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drill down, drill up, and pivoting.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Mining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Data mining supports knowledge discovery by finding hidden patterns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associations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constructing analytical models, performing classification and prediction.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results can be presented using the visualization tools.</a:t>
            </a:r>
          </a:p>
        </p:txBody>
      </p:sp>
    </p:spTree>
    <p:extLst>
      <p:ext uri="{BB962C8B-B14F-4D97-AF65-F5344CB8AC3E}">
        <p14:creationId xmlns:p14="http://schemas.microsoft.com/office/powerpoint/2010/main" val="236950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7304799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warehousing is the process of constructing and using a data warehouse.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warehouse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constructed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integrating data from multiple heterogeneous sources that support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analytical reporting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structured and/or ad hoc queries, and decision making.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warehousing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involves data cleaning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data integration, and data consolidations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Integrating Heterogeneous Databases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 integrate heterogeneous databases, we have two approaches: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Query-driven Approach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Update-driven Approach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Query-Driven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Approach: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the traditional approach to integrate heterogeneous databases. This approach was used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build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wrappers and integrators on top of multiple heterogeneous databases. These integrators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 also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known as mediators.</a:t>
            </a:r>
          </a:p>
        </p:txBody>
      </p:sp>
    </p:spTree>
    <p:extLst>
      <p:ext uri="{BB962C8B-B14F-4D97-AF65-F5344CB8AC3E}">
        <p14:creationId xmlns:p14="http://schemas.microsoft.com/office/powerpoint/2010/main" val="26411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160425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Process of Query-Driven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query is issued to a client side, a metadata dictionary translates the query into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appropriate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individual heterogeneous sites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involved. 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these queries are mapped and sent to the local query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processor.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results from heterogeneous sites are integrated into a global answer set.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Disadvantages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Query-driven approach needs complex integration and filtering processes.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is very inefficient.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is very expensive for frequent queries.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is also very expensive for queries that require aggregations.</a:t>
            </a:r>
          </a:p>
        </p:txBody>
      </p:sp>
    </p:spTree>
    <p:extLst>
      <p:ext uri="{BB962C8B-B14F-4D97-AF65-F5344CB8AC3E}">
        <p14:creationId xmlns:p14="http://schemas.microsoft.com/office/powerpoint/2010/main" val="2098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8947500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Update-Driven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Approach: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an alternative to the traditional approach. Today's data warehouse systems follow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update driven approach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rather than the traditional approach discussed earlier.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update-driven approach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information from multiple heterogeneous sources are integrated in advance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stored in a warehouse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This information is available for direct querying and analysis.</a:t>
            </a:r>
          </a:p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Advantages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has the following advantages: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provide high performance.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is copied, processed, integrated, annotated, summarized and restructured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semantic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store in advance.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Query processing does not require an interface to process data at local sources.</a:t>
            </a:r>
          </a:p>
        </p:txBody>
      </p:sp>
    </p:spTree>
    <p:extLst>
      <p:ext uri="{BB962C8B-B14F-4D97-AF65-F5344CB8AC3E}">
        <p14:creationId xmlns:p14="http://schemas.microsoft.com/office/powerpoint/2010/main" val="71007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426322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following are the functions of data warehouse tools and utilities: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Extraction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Involves gathering data from multiple heterogeneous sources.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Cleaning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Involves finding and correcting the errors in 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Transformation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Involves converting the data from legacy format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 format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Loading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Involves sorting, summarizing, consolidating, checking integrity,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building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indices and partitions.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Refreshing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Involves updating from data sources to warehouse.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Data cleaning and data transformation are important steps in improving the quality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mining results.</a:t>
            </a:r>
          </a:p>
        </p:txBody>
      </p:sp>
    </p:spTree>
    <p:extLst>
      <p:ext uri="{BB962C8B-B14F-4D97-AF65-F5344CB8AC3E}">
        <p14:creationId xmlns:p14="http://schemas.microsoft.com/office/powerpoint/2010/main" val="4220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82449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 this chapter, we will discuss some of the most commonly used terms in data warehousing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1. Metadata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Metadata is simply defined as data about data. The data that are used to represent other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known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metadata.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example, the index of a book serves as a metadata for the contents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other words, we can say that metadata is the summarized data that leads us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detailed data.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terms of data warehouse, we can define metadata as following: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Metadata is a road-map to data warehouse.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Metadata in data warehouse defines the warehouse objects.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Metadata acts as a directory. This directory helps the decision support system to locate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contents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a data warehouse.</a:t>
            </a:r>
          </a:p>
        </p:txBody>
      </p:sp>
    </p:spTree>
    <p:extLst>
      <p:ext uri="{BB962C8B-B14F-4D97-AF65-F5344CB8AC3E}">
        <p14:creationId xmlns:p14="http://schemas.microsoft.com/office/powerpoint/2010/main" val="138048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60977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Data Cube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cube helps us represent data in multiple dimensions. It is defined by dimensions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facts.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dimensions are the entities with respect to which an enterprise preserves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records.</a:t>
            </a:r>
          </a:p>
          <a:p>
            <a:pPr algn="just"/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Illustration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of Data Cube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Suppose a company wants to keep track of sales records with the help of sales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 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respect to time, item, branch, and location.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dimensions allow to keep track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monthly sales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at which branch the items were sold. There is a table associated with each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dimension.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table is known as dimension table. For example, "item" dimension table may have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attributes such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item_name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item_type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item_brand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following table represents the 2-D view of Sales Data for a company with respect to time,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item,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location dimensions.</a:t>
            </a:r>
          </a:p>
        </p:txBody>
      </p:sp>
    </p:spTree>
    <p:extLst>
      <p:ext uri="{BB962C8B-B14F-4D97-AF65-F5344CB8AC3E}">
        <p14:creationId xmlns:p14="http://schemas.microsoft.com/office/powerpoint/2010/main" val="55245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3244517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555" y="1133341"/>
            <a:ext cx="8461420" cy="5318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90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370503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But here in this 2-D table, we have records with respect to time and item only. The sales for New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Delhi are shown with respect to time, and item dimensions according to type of items sold. If we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want to view the sales data with one more dimension, say, the location dimension, then the 3-D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view would be useful. The 3-D view of the sales data with respect to time, item, and location is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shown in the table below:</a:t>
            </a:r>
          </a:p>
        </p:txBody>
      </p:sp>
    </p:spTree>
    <p:extLst>
      <p:ext uri="{BB962C8B-B14F-4D97-AF65-F5344CB8AC3E}">
        <p14:creationId xmlns:p14="http://schemas.microsoft.com/office/powerpoint/2010/main" val="11507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952097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48" y="1146220"/>
            <a:ext cx="9143999" cy="477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01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577086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above 3-D table can be represented as 3-D data cube as shown in the following figure: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225" y="1867437"/>
            <a:ext cx="6954591" cy="404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76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43783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3. Data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Mart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Data marts contain a subset of organization-wide data that is valuable to specific groups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people 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organization.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other words, a data mart contains only those data that is specific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particular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group. For example, the marketing data mart may contain only data related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items, customers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sales. Data marts are confined to subjects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following figure shows a graphical representation of data marts.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96" y="4004927"/>
            <a:ext cx="33909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8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43550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have a fixed number of operations to be applied on the operational databases and we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have well-defined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techniques such as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use normalized data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keep table small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etc.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These techniques 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suitable for delivering a solution. But in case of decision-support systems, we do not know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query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operation needs to be executed in future.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techniques applied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operational databases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not suitable for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warehouses. 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this chapter, we will discuss how to build data warehousing solutions on top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open-system technologies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like Unix and relational databases.</a:t>
            </a:r>
          </a:p>
        </p:txBody>
      </p:sp>
    </p:spTree>
    <p:extLst>
      <p:ext uri="{BB962C8B-B14F-4D97-AF65-F5344CB8AC3E}">
        <p14:creationId xmlns:p14="http://schemas.microsoft.com/office/powerpoint/2010/main" val="96507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191917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Process Flow in Data Warehouse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There are four major processes that contribute to a data warehouse: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Extract and load the 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Cleaning and transforming the 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Backup and archive the 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Managing queries and directing them to the appropriate data sources.</a:t>
            </a:r>
          </a:p>
        </p:txBody>
      </p:sp>
    </p:spTree>
    <p:extLst>
      <p:ext uri="{BB962C8B-B14F-4D97-AF65-F5344CB8AC3E}">
        <p14:creationId xmlns:p14="http://schemas.microsoft.com/office/powerpoint/2010/main" val="381539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84690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Extract and Load Process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Data extraction takes data from the source systems. Data load takes the extracted data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loads 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into the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warehouse.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Before loading the data into the data warehouse, the information extracted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external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sources must be reconstructed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Clean and Transform Process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Once the data is extracted and loaded into the temporary data store, it is time to perform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Cleaning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Transforming.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the list of steps involved in Cleaning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Transforming: 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Clean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transform the loaded data into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Partition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Aggregation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1353182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Clean and Transform the Loaded Data into a Structure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Cleaning and transforming the loaded data helps speed up the queries. It can be done 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making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consistent: 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within itself.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other data within the same data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source.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data in other source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systems.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existing data present in the warehouse.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Transforming involves converting the source data into a structure. Structuring the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increases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query performance and decreases the operational cost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contained in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warehouse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must be transformed to support performance requirements and control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ongoing operational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costs.</a:t>
            </a:r>
          </a:p>
        </p:txBody>
      </p:sp>
    </p:spTree>
    <p:extLst>
      <p:ext uri="{BB962C8B-B14F-4D97-AF65-F5344CB8AC3E}">
        <p14:creationId xmlns:p14="http://schemas.microsoft.com/office/powerpoint/2010/main" val="10837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614211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Partition the Data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will optimize the hardware performance and simplify the management of data warehouse.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 we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partition each fact table into multiple separate partitions.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Aggregation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Aggregation is required to speed up common queries. Aggregation relies on the fact that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common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queries will analyze a subset or an aggregation of the detailed data.</a:t>
            </a:r>
          </a:p>
        </p:txBody>
      </p:sp>
    </p:spTree>
    <p:extLst>
      <p:ext uri="{BB962C8B-B14F-4D97-AF65-F5344CB8AC3E}">
        <p14:creationId xmlns:p14="http://schemas.microsoft.com/office/powerpoint/2010/main" val="25370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227320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Backup and Archive the Data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order to recover the data in the event of data loss, software failure, or hardware failure, 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necessary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keep regular back ups.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Archiving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involves removing the old data from the system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format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allow it to be quickly restored whenever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required.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example, in a retail sales analysis data warehouse, it may be required to keep data for 3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years 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latest 6 months data being kept online. In such as scenario, there is often a requirement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be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able to do month-on-month comparisons for this year and last year. In this case, we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require some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to be restored from the archive.</a:t>
            </a:r>
          </a:p>
        </p:txBody>
      </p:sp>
    </p:spTree>
    <p:extLst>
      <p:ext uri="{BB962C8B-B14F-4D97-AF65-F5344CB8AC3E}">
        <p14:creationId xmlns:p14="http://schemas.microsoft.com/office/powerpoint/2010/main" val="191847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738353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Query Management Process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process performs the following functions: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manages the queries.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helps speed up the execution time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queries.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directs the queries to their most effective data sources.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ensures that all the system sources are used in the most effective way.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monitors actual query profiles.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information generated in this process is used by the warehouse management process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determine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which aggregations to generate.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process does not generally operate during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regular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load of information into data warehouse</a:t>
            </a:r>
            <a:r>
              <a:rPr lang="en-US" dirty="0"/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698301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Business Analysis Framework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business analyst get the information from the data warehouses to measure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performance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make critical adjustments in order to win over other business holders in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market.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design an effective and efficient data warehouse, we need to understand and analyze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needs and construct a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business analysis framework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person has different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views regarding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design of a data warehouse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These views are as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follows: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top-down view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This view allows the selection of relevant information needed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data warehouse.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data source view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This view presents the information being captured, stored,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managed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the operational system.</a:t>
            </a:r>
          </a:p>
        </p:txBody>
      </p:sp>
    </p:spTree>
    <p:extLst>
      <p:ext uri="{BB962C8B-B14F-4D97-AF65-F5344CB8AC3E}">
        <p14:creationId xmlns:p14="http://schemas.microsoft.com/office/powerpoint/2010/main" val="15401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5893092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data warehouse view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This view includes the fact tables and dimension tables.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represents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information stored inside the data warehouse.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business query view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It is the view of the data from the viewpoint of the end-user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Three-Tier Data Warehouse Architecture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Generally a data warehouses adopts a three-tier architecture. Following are the three tiers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data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warehouse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architecture.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Bottom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Tier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The bottom tier of the architecture is the data warehouse database server.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relational database system. We use the back end tools and utilities to feed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into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bottom tier.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back end tools and utilities perform the Extract, Clean, Load,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refresh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functions.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94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4129675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Middle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Tier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In the middle tier, we have the OLAP Server that can be implemented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either of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following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ways. By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Relational OLAP ROLAP, which is an extended relational database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system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ROLAP maps the operations on multidimensional data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standard relational operations. By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Multidimensional OLAP MOLAP model, which directly implements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multidimensional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and operations.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Top-Tier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This tier is the front-end client layer. This layer holds the query tools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reporting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tools, analysis tools and data mining tools.</a:t>
            </a:r>
          </a:p>
        </p:txBody>
      </p:sp>
    </p:spTree>
    <p:extLst>
      <p:ext uri="{BB962C8B-B14F-4D97-AF65-F5344CB8AC3E}">
        <p14:creationId xmlns:p14="http://schemas.microsoft.com/office/powerpoint/2010/main" val="36734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9445131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The following diagram depicts the three-tier architecture of data warehouse: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371" y="1423116"/>
            <a:ext cx="7656021" cy="529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6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4699759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Online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Analytical Processing Server OLAP is based on the multidimensional data model. 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allows managers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analysts to get an insight of the information through fast, consistent,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interactive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access to information.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Types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OLAP Servers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We have four types of OLAP servers: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Relational OLAP ROLAP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Multidimensional OLAP MOLAP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Hybrid OLAP HOLAP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Specialized SQL Servers</a:t>
            </a:r>
          </a:p>
        </p:txBody>
      </p:sp>
    </p:spTree>
    <p:extLst>
      <p:ext uri="{BB962C8B-B14F-4D97-AF65-F5344CB8AC3E}">
        <p14:creationId xmlns:p14="http://schemas.microsoft.com/office/powerpoint/2010/main" val="15504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681049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Relational 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ROLAP servers are placed between relational back-end server and client front-end tools.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store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manage warehouse data, ROLAP uses relational or extended-relational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DBMS. ROLAP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includes the following: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Implementation of aggregation navigation logic.</a:t>
            </a:r>
          </a:p>
          <a:p>
            <a:pPr marL="800100" lvl="1" indent="-342900" algn="just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Optimization for each DBMS back end.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Multidimensional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MOLAP uses array-based multidimensional storage engines for multidimensional views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multidimensional data stores, the storage utilization may be low if the data set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sparse. Therefore,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many MOLAP server use two levels of data storage representation to handle dense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sparse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sets.</a:t>
            </a:r>
          </a:p>
        </p:txBody>
      </p:sp>
    </p:spTree>
    <p:extLst>
      <p:ext uri="{BB962C8B-B14F-4D97-AF65-F5344CB8AC3E}">
        <p14:creationId xmlns:p14="http://schemas.microsoft.com/office/powerpoint/2010/main" val="29355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8765575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Hybrid OLAP HOLAP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Hybrid OLAP is a combination of both ROLAP and MOLAP. It offers higher scalability of ROLAP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faster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computation of MOLAP.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HOLAP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servers allows to store the large data volumes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detailed information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The aggregations are stored separately in MOLAP store.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Specialized SQL Servers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Specialized SQL servers provide advanced query language and query processing support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SQL queries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over star and snowflake schemas in a read-only environment.</a:t>
            </a:r>
          </a:p>
        </p:txBody>
      </p:sp>
    </p:spTree>
    <p:extLst>
      <p:ext uri="{BB962C8B-B14F-4D97-AF65-F5344CB8AC3E}">
        <p14:creationId xmlns:p14="http://schemas.microsoft.com/office/powerpoint/2010/main" val="196701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6098517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Schema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 logical description of the entire database. It includes the name and description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records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all record types including all associated data-items and aggregates.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database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 data warehouse also requires to maintain a schema. A database uses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relational model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while a data warehouse uses Star, Snowflake, and Fact Constellation schema.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chapter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we will discuss the schemas used in a data warehouse.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Star Schema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Each dimension in a star schema is represented with only one-dimension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table. This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dimension table contains the set of attributes.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following diagram shows the sales data of a company with respect to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four dimensions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namely time, item, branch, and location.</a:t>
            </a:r>
          </a:p>
        </p:txBody>
      </p:sp>
    </p:spTree>
    <p:extLst>
      <p:ext uri="{BB962C8B-B14F-4D97-AF65-F5344CB8AC3E}">
        <p14:creationId xmlns:p14="http://schemas.microsoft.com/office/powerpoint/2010/main" val="204299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973880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41" y="1146220"/>
            <a:ext cx="7006107" cy="467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5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937080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 fact table at the center. It contains the keys to each of four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dimensions. The fact table also contains the attributes, namely dollars sold and units sold.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Each dimension has only one dimension table and each table holds a set of attributes.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example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location dimension table contains the attribute set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location_key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street,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city,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province_or_state,country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}. This constraint may cause data redundancy.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Vancouver" and "Victoria" both the cities are in the Canadian province of British Columbia.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entries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such cities may cause data redundancy along the attributes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province_or_state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country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895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1126813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Snowflake Schema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Some dimension tables in the Snowflake schema 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normalized.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normalization splits up the data into additional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tables.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Unlike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Star schema, the dimensions table in a snowflake schema are normalized.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example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item dimension table in star schema is normalized and split into two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dimension tables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namely item and supplier table.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93" y="3423836"/>
            <a:ext cx="457200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88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03926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Now the item dimension table contains the attributes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item_key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item_name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type, brand,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supplier-key.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supplier key is linked to the supplier dimension table. The supplier dimension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table contains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attributes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supplier_key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supplier_type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Due to normalization in the Snowflake schema, the redundancy is reduced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therefore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it becomes easy to maintain and the save storage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space.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Fact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Constellation Schema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 fact constellation has multiple fact tables. It is also known as galaxy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schema.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following diagram shows two fact tables, namely sales and shipping.</a:t>
            </a:r>
          </a:p>
        </p:txBody>
      </p:sp>
    </p:spTree>
    <p:extLst>
      <p:ext uri="{BB962C8B-B14F-4D97-AF65-F5344CB8AC3E}">
        <p14:creationId xmlns:p14="http://schemas.microsoft.com/office/powerpoint/2010/main" val="14580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9306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31" y="1249251"/>
            <a:ext cx="7701566" cy="507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54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7500119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sales fact table is same as that in the star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schema.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shipping fact table has the five dimensions, namely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item_key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time_key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shipper_key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from_location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to_location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shipping fact table also contains two measures, namely dollars sold and units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sold.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also possible to share dimension tables between fact tables. For example, time, item,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location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dimension tables are shared between the sales and shipping fact table.</a:t>
            </a:r>
          </a:p>
        </p:txBody>
      </p:sp>
    </p:spTree>
    <p:extLst>
      <p:ext uri="{BB962C8B-B14F-4D97-AF65-F5344CB8AC3E}">
        <p14:creationId xmlns:p14="http://schemas.microsoft.com/office/powerpoint/2010/main" val="167422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8204570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OLAP servers are based on multidimensional view of data, we will discuss OLAP operations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multidimensional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Here is the list of OLAP operations: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Roll-up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Drill-down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Slice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dice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Roll-up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Roll-up performs aggregation on a data cube in any of the following ways: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By climbing up a concept hierarchy for a dimension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By dimension reduction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following diagram illustrates how roll-up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01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522773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59" y="976313"/>
            <a:ext cx="8757634" cy="554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81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0626529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Roll-up is performed by climbing up a concept hierarchy for the dimension location.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Initially the concept hierarchy was "street &lt; city &lt; province &lt; country".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On rolling up, the data is aggregated by ascending the location hierarchy from the level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city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the level of country.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is grouped into cities rather than countries.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roll-up is performed, one or more dimensions from the data cube are removed.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2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19092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Drill-down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Drill-down is the reverse operation of roll-up. It is performed by either of the following ways: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By stepping down a concept hierarchy for a dimension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By introducing a new dimension.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following diagram illustrates how drill-down works: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805838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31" y="837127"/>
            <a:ext cx="7688419" cy="571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16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67914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Drill-down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performed by stepping down a concept hierarchy for the dimension time.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Initially the concept hierarchy was "day &lt; month &lt; quarter &lt; year."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On drilling down, the time dimension is descended from the level of quarter to the level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month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drill-down is performed, one or more dimensions from the data cube are added.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navigates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from less detailed data to highly detailed data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Slice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slice operation selects one particular dimension from a given cube and provides a new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 cube.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Consider the following diagram that shows how slice works.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7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4741672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571" y="1205248"/>
            <a:ext cx="6453187" cy="5169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4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19715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dice operation on the cube based on the following selection criteria involves three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dimensions.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location = "Toronto" or "Vancouver"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time = "Q1" or "Q2"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item =" Mobile" or "Modem"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Pivot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pivot operation is also known as rotation. It rotates the data axes in view in order to provide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alternative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presentation of data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Consider the following diagram that shows the pivot operation.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1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078978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199" y="1184855"/>
            <a:ext cx="6334259" cy="538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82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0617948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" y="1019175"/>
            <a:ext cx="11642502" cy="5716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01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603724"/>
              </p:ext>
            </p:extLst>
          </p:nvPr>
        </p:nvGraphicFramePr>
        <p:xfrm>
          <a:off x="124691" y="96982"/>
          <a:ext cx="11984182" cy="778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52" y="1017431"/>
            <a:ext cx="11914812" cy="5743587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0" y="1094705"/>
            <a:ext cx="9999574" cy="415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27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DB178A7-3192-45E9-9E8A-A474FB447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067170"/>
              </p:ext>
            </p:extLst>
          </p:nvPr>
        </p:nvGraphicFramePr>
        <p:xfrm>
          <a:off x="90152" y="109862"/>
          <a:ext cx="11990232" cy="572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375FA-C1FB-4D39-BA49-51BE1A62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910" y="682580"/>
            <a:ext cx="11951594" cy="6078439"/>
          </a:xfrm>
          <a:solidFill>
            <a:schemeClr val="bg2"/>
          </a:solidFill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b="1" spc="5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END </a:t>
            </a:r>
          </a:p>
          <a:p>
            <a:pPr marL="342900" indent="-342900" algn="just">
              <a:buFont typeface="Wingdings" pitchFamily="2" charset="2"/>
              <a:buChar char="v"/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2445</TotalTime>
  <Words>3808</Words>
  <Application>Microsoft Office PowerPoint</Application>
  <PresentationFormat>Custom</PresentationFormat>
  <Paragraphs>350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340</cp:revision>
  <dcterms:created xsi:type="dcterms:W3CDTF">2023-03-08T16:15:23Z</dcterms:created>
  <dcterms:modified xsi:type="dcterms:W3CDTF">2023-04-07T06:32:31Z</dcterms:modified>
</cp:coreProperties>
</file>