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58" r:id="rId4"/>
    <p:sldId id="273" r:id="rId5"/>
    <p:sldId id="276" r:id="rId6"/>
    <p:sldId id="275" r:id="rId7"/>
    <p:sldId id="277" r:id="rId8"/>
    <p:sldId id="281" r:id="rId9"/>
    <p:sldId id="278" r:id="rId10"/>
    <p:sldId id="279" r:id="rId11"/>
    <p:sldId id="280" r:id="rId12"/>
    <p:sldId id="282" r:id="rId13"/>
    <p:sldId id="283" r:id="rId14"/>
    <p:sldId id="284" r:id="rId15"/>
    <p:sldId id="285" r:id="rId16"/>
    <p:sldId id="286" r:id="rId17"/>
    <p:sldId id="287" r:id="rId18"/>
    <p:sldId id="288" r:id="rId19"/>
    <p:sldId id="289" r:id="rId20"/>
    <p:sldId id="290" r:id="rId21"/>
    <p:sldId id="291" r:id="rId22"/>
    <p:sldId id="29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dirty="0">
            <a:latin typeface="Times New Roman" panose="02020603050405020304" pitchFamily="18" charset="0"/>
            <a:cs typeface="Times New Roman" panose="02020603050405020304" pitchFamily="18" charset="0"/>
          </a:endParaRPr>
        </a:p>
        <a:p>
          <a:endParaRPr lang="en-US" sz="3600" dirty="0" smtClean="0">
            <a:latin typeface="Times New Roman" panose="02020603050405020304" pitchFamily="18" charset="0"/>
            <a:cs typeface="Times New Roman" panose="02020603050405020304" pitchFamily="18" charset="0"/>
          </a:endParaRPr>
        </a:p>
        <a:p>
          <a:r>
            <a:rPr lang="en-US" sz="3600" b="1" dirty="0" smtClean="0">
              <a:latin typeface="Times New Roman" panose="02020603050405020304" pitchFamily="18" charset="0"/>
              <a:cs typeface="Times New Roman" panose="02020603050405020304" pitchFamily="18" charset="0"/>
            </a:rPr>
            <a:t>Selected Topics in Computer Science</a:t>
          </a:r>
        </a:p>
        <a:p>
          <a:endParaRPr lang="en-US" sz="3600"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100000"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764FCB44-D0E2-453F-AB93-541567EFD8FF}" srcId="{C8C7F4C4-3A80-40B3-AF07-D72B8CEAB206}" destId="{831E2F81-8626-4ACD-B206-EB2DFDF64134}" srcOrd="0" destOrd="0" parTransId="{7E1B8B69-B583-4F52-9350-8FBEB7CF110E}" sibTransId="{0C2E75AD-FFF8-4B82-8A9D-629B5876F052}"/>
    <dgm:cxn modelId="{D4748847-95A8-4215-80BC-FA279E66340C}" type="presOf" srcId="{831E2F81-8626-4ACD-B206-EB2DFDF64134}" destId="{6A432F02-DBD7-471B-A6C5-5C77DB8F17CF}" srcOrd="0" destOrd="0" presId="urn:microsoft.com/office/officeart/2005/8/layout/lProcess2"/>
    <dgm:cxn modelId="{49E5EF6F-D218-46B6-880E-B2E4BA65A026}" type="presOf" srcId="{C8C7F4C4-3A80-40B3-AF07-D72B8CEAB206}" destId="{399C844D-F6AC-45DC-9B27-0E2F7E6EE74B}" srcOrd="0" destOrd="0" presId="urn:microsoft.com/office/officeart/2005/8/layout/lProcess2"/>
    <dgm:cxn modelId="{3A3882FC-B288-421F-94B2-5CECA6B6EF5C}" type="presOf" srcId="{831E2F81-8626-4ACD-B206-EB2DFDF64134}" destId="{CF8DBED4-BAAD-4383-8C18-5933BAF3F356}" srcOrd="1" destOrd="0" presId="urn:microsoft.com/office/officeart/2005/8/layout/lProcess2"/>
    <dgm:cxn modelId="{8AA547A7-969E-4FD2-A262-48DF0AB3AB63}" type="presParOf" srcId="{399C844D-F6AC-45DC-9B27-0E2F7E6EE74B}" destId="{C9C1C6F5-9C39-4DFE-B667-660CB75EE85D}" srcOrd="0" destOrd="0" presId="urn:microsoft.com/office/officeart/2005/8/layout/lProcess2"/>
    <dgm:cxn modelId="{021A40D5-EFD5-40B1-A772-0A1B25389117}" type="presParOf" srcId="{C9C1C6F5-9C39-4DFE-B667-660CB75EE85D}" destId="{6A432F02-DBD7-471B-A6C5-5C77DB8F17CF}" srcOrd="0" destOrd="0" presId="urn:microsoft.com/office/officeart/2005/8/layout/lProcess2"/>
    <dgm:cxn modelId="{87F934D3-AF5B-47B0-AFDF-23DEB6DF1536}" type="presParOf" srcId="{C9C1C6F5-9C39-4DFE-B667-660CB75EE85D}" destId="{CF8DBED4-BAAD-4383-8C18-5933BAF3F356}" srcOrd="1" destOrd="0" presId="urn:microsoft.com/office/officeart/2005/8/layout/lProcess2"/>
    <dgm:cxn modelId="{713F5D3C-BF7C-4127-9EBE-F0B2454279B8}" type="presParOf" srcId="{C9C1C6F5-9C39-4DFE-B667-660CB75EE85D}" destId="{53FF9939-0AA2-488C-AD2E-830BBA586D7C}" srcOrd="2" destOrd="0" presId="urn:microsoft.com/office/officeart/2005/8/layout/lProcess2"/>
    <dgm:cxn modelId="{C728127B-265D-4680-96EC-E036BCB6A4F4}"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b="1" u="none" dirty="0" smtClean="0">
            <a:latin typeface="Times New Roman" panose="02020603050405020304" pitchFamily="18" charset="0"/>
            <a:cs typeface="Times New Roman" panose="02020603050405020304" pitchFamily="18" charset="0"/>
          </a:endParaRPr>
        </a:p>
        <a:p>
          <a:r>
            <a:rPr lang="en-US" sz="3600" b="1" u="none" dirty="0" smtClean="0">
              <a:latin typeface="Times New Roman" panose="02020603050405020304" pitchFamily="18" charset="0"/>
              <a:cs typeface="Times New Roman" panose="02020603050405020304" pitchFamily="18" charset="0"/>
            </a:rPr>
            <a:t>Out </a:t>
          </a:r>
          <a:r>
            <a:rPr lang="en-US" sz="3600" b="1" u="none" dirty="0">
              <a:latin typeface="Times New Roman" panose="02020603050405020304" pitchFamily="18" charset="0"/>
              <a:cs typeface="Times New Roman" panose="02020603050405020304" pitchFamily="18" charset="0"/>
            </a:rPr>
            <a:t>lines</a:t>
          </a:r>
          <a:endParaRPr lang="en-US" sz="3600" u="none"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92083"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764FCB44-D0E2-453F-AB93-541567EFD8FF}" srcId="{C8C7F4C4-3A80-40B3-AF07-D72B8CEAB206}" destId="{831E2F81-8626-4ACD-B206-EB2DFDF64134}" srcOrd="0" destOrd="0" parTransId="{7E1B8B69-B583-4F52-9350-8FBEB7CF110E}" sibTransId="{0C2E75AD-FFF8-4B82-8A9D-629B5876F052}"/>
    <dgm:cxn modelId="{D4748847-95A8-4215-80BC-FA279E66340C}" type="presOf" srcId="{831E2F81-8626-4ACD-B206-EB2DFDF64134}" destId="{6A432F02-DBD7-471B-A6C5-5C77DB8F17CF}" srcOrd="0" destOrd="0" presId="urn:microsoft.com/office/officeart/2005/8/layout/lProcess2"/>
    <dgm:cxn modelId="{49E5EF6F-D218-46B6-880E-B2E4BA65A026}" type="presOf" srcId="{C8C7F4C4-3A80-40B3-AF07-D72B8CEAB206}" destId="{399C844D-F6AC-45DC-9B27-0E2F7E6EE74B}" srcOrd="0" destOrd="0" presId="urn:microsoft.com/office/officeart/2005/8/layout/lProcess2"/>
    <dgm:cxn modelId="{3A3882FC-B288-421F-94B2-5CECA6B6EF5C}" type="presOf" srcId="{831E2F81-8626-4ACD-B206-EB2DFDF64134}" destId="{CF8DBED4-BAAD-4383-8C18-5933BAF3F356}" srcOrd="1" destOrd="0" presId="urn:microsoft.com/office/officeart/2005/8/layout/lProcess2"/>
    <dgm:cxn modelId="{8AA547A7-969E-4FD2-A262-48DF0AB3AB63}" type="presParOf" srcId="{399C844D-F6AC-45DC-9B27-0E2F7E6EE74B}" destId="{C9C1C6F5-9C39-4DFE-B667-660CB75EE85D}" srcOrd="0" destOrd="0" presId="urn:microsoft.com/office/officeart/2005/8/layout/lProcess2"/>
    <dgm:cxn modelId="{021A40D5-EFD5-40B1-A772-0A1B25389117}" type="presParOf" srcId="{C9C1C6F5-9C39-4DFE-B667-660CB75EE85D}" destId="{6A432F02-DBD7-471B-A6C5-5C77DB8F17CF}" srcOrd="0" destOrd="0" presId="urn:microsoft.com/office/officeart/2005/8/layout/lProcess2"/>
    <dgm:cxn modelId="{87F934D3-AF5B-47B0-AFDF-23DEB6DF1536}" type="presParOf" srcId="{C9C1C6F5-9C39-4DFE-B667-660CB75EE85D}" destId="{CF8DBED4-BAAD-4383-8C18-5933BAF3F356}" srcOrd="1" destOrd="0" presId="urn:microsoft.com/office/officeart/2005/8/layout/lProcess2"/>
    <dgm:cxn modelId="{713F5D3C-BF7C-4127-9EBE-F0B2454279B8}" type="presParOf" srcId="{C9C1C6F5-9C39-4DFE-B667-660CB75EE85D}" destId="{53FF9939-0AA2-488C-AD2E-830BBA586D7C}" srcOrd="2" destOrd="0" presId="urn:microsoft.com/office/officeart/2005/8/layout/lProcess2"/>
    <dgm:cxn modelId="{C728127B-265D-4680-96EC-E036BCB6A4F4}"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b="1" dirty="0">
            <a:solidFill>
              <a:srgbClr val="000000"/>
            </a:solidFill>
            <a:effectLst/>
            <a:latin typeface="Times New Roman" panose="02020603050405020304" pitchFamily="18" charset="0"/>
            <a:ea typeface="Calibri" panose="020F0502020204030204" pitchFamily="34" charset="0"/>
          </a:endParaRPr>
        </a:p>
        <a:p>
          <a:r>
            <a:rPr lang="en-US" sz="3600" b="1" dirty="0">
              <a:solidFill>
                <a:srgbClr val="000000"/>
              </a:solidFill>
              <a:effectLst/>
              <a:latin typeface="Times New Roman" panose="02020603050405020304" pitchFamily="18" charset="0"/>
              <a:ea typeface="Calibri" panose="020F0502020204030204" pitchFamily="34" charset="0"/>
            </a:rPr>
            <a:t>Introduction to </a:t>
          </a:r>
          <a:r>
            <a:rPr lang="en-US" sz="3600" b="1" dirty="0" smtClean="0">
              <a:solidFill>
                <a:srgbClr val="000000"/>
              </a:solidFill>
              <a:effectLst/>
              <a:latin typeface="Times New Roman" panose="02020603050405020304" pitchFamily="18" charset="0"/>
              <a:ea typeface="Calibri" panose="020F0502020204030204" pitchFamily="34" charset="0"/>
            </a:rPr>
            <a:t>Data Mining</a:t>
          </a:r>
          <a:endParaRPr lang="en-US" sz="3600"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764FCB44-D0E2-453F-AB93-541567EFD8FF}" srcId="{C8C7F4C4-3A80-40B3-AF07-D72B8CEAB206}" destId="{831E2F81-8626-4ACD-B206-EB2DFDF64134}" srcOrd="0" destOrd="0" parTransId="{7E1B8B69-B583-4F52-9350-8FBEB7CF110E}" sibTransId="{0C2E75AD-FFF8-4B82-8A9D-629B5876F052}"/>
    <dgm:cxn modelId="{D4748847-95A8-4215-80BC-FA279E66340C}" type="presOf" srcId="{831E2F81-8626-4ACD-B206-EB2DFDF64134}" destId="{6A432F02-DBD7-471B-A6C5-5C77DB8F17CF}" srcOrd="0" destOrd="0" presId="urn:microsoft.com/office/officeart/2005/8/layout/lProcess2"/>
    <dgm:cxn modelId="{49E5EF6F-D218-46B6-880E-B2E4BA65A026}" type="presOf" srcId="{C8C7F4C4-3A80-40B3-AF07-D72B8CEAB206}" destId="{399C844D-F6AC-45DC-9B27-0E2F7E6EE74B}" srcOrd="0" destOrd="0" presId="urn:microsoft.com/office/officeart/2005/8/layout/lProcess2"/>
    <dgm:cxn modelId="{3A3882FC-B288-421F-94B2-5CECA6B6EF5C}" type="presOf" srcId="{831E2F81-8626-4ACD-B206-EB2DFDF64134}" destId="{CF8DBED4-BAAD-4383-8C18-5933BAF3F356}" srcOrd="1" destOrd="0" presId="urn:microsoft.com/office/officeart/2005/8/layout/lProcess2"/>
    <dgm:cxn modelId="{8AA547A7-969E-4FD2-A262-48DF0AB3AB63}" type="presParOf" srcId="{399C844D-F6AC-45DC-9B27-0E2F7E6EE74B}" destId="{C9C1C6F5-9C39-4DFE-B667-660CB75EE85D}" srcOrd="0" destOrd="0" presId="urn:microsoft.com/office/officeart/2005/8/layout/lProcess2"/>
    <dgm:cxn modelId="{021A40D5-EFD5-40B1-A772-0A1B25389117}" type="presParOf" srcId="{C9C1C6F5-9C39-4DFE-B667-660CB75EE85D}" destId="{6A432F02-DBD7-471B-A6C5-5C77DB8F17CF}" srcOrd="0" destOrd="0" presId="urn:microsoft.com/office/officeart/2005/8/layout/lProcess2"/>
    <dgm:cxn modelId="{87F934D3-AF5B-47B0-AFDF-23DEB6DF1536}" type="presParOf" srcId="{C9C1C6F5-9C39-4DFE-B667-660CB75EE85D}" destId="{CF8DBED4-BAAD-4383-8C18-5933BAF3F356}" srcOrd="1" destOrd="0" presId="urn:microsoft.com/office/officeart/2005/8/layout/lProcess2"/>
    <dgm:cxn modelId="{713F5D3C-BF7C-4127-9EBE-F0B2454279B8}" type="presParOf" srcId="{C9C1C6F5-9C39-4DFE-B667-660CB75EE85D}" destId="{53FF9939-0AA2-488C-AD2E-830BBA586D7C}" srcOrd="2" destOrd="0" presId="urn:microsoft.com/office/officeart/2005/8/layout/lProcess2"/>
    <dgm:cxn modelId="{C728127B-265D-4680-96EC-E036BCB6A4F4}"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dirty="0">
            <a:latin typeface="Times New Roman" panose="02020603050405020304" pitchFamily="18" charset="0"/>
            <a:cs typeface="Times New Roman" panose="02020603050405020304" pitchFamily="18" charset="0"/>
          </a:endParaRPr>
        </a:p>
        <a:p>
          <a:r>
            <a:rPr lang="en-US" sz="3600" b="1" dirty="0" smtClean="0">
              <a:latin typeface="Times New Roman" pitchFamily="18" charset="0"/>
              <a:cs typeface="Times New Roman" pitchFamily="18" charset="0"/>
            </a:rPr>
            <a:t>Data Mining Process</a:t>
          </a:r>
          <a:endParaRPr lang="en-US" sz="3600"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100000"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764FCB44-D0E2-453F-AB93-541567EFD8FF}" srcId="{C8C7F4C4-3A80-40B3-AF07-D72B8CEAB206}" destId="{831E2F81-8626-4ACD-B206-EB2DFDF64134}" srcOrd="0" destOrd="0" parTransId="{7E1B8B69-B583-4F52-9350-8FBEB7CF110E}" sibTransId="{0C2E75AD-FFF8-4B82-8A9D-629B5876F052}"/>
    <dgm:cxn modelId="{D4748847-95A8-4215-80BC-FA279E66340C}" type="presOf" srcId="{831E2F81-8626-4ACD-B206-EB2DFDF64134}" destId="{6A432F02-DBD7-471B-A6C5-5C77DB8F17CF}" srcOrd="0" destOrd="0" presId="urn:microsoft.com/office/officeart/2005/8/layout/lProcess2"/>
    <dgm:cxn modelId="{49E5EF6F-D218-46B6-880E-B2E4BA65A026}" type="presOf" srcId="{C8C7F4C4-3A80-40B3-AF07-D72B8CEAB206}" destId="{399C844D-F6AC-45DC-9B27-0E2F7E6EE74B}" srcOrd="0" destOrd="0" presId="urn:microsoft.com/office/officeart/2005/8/layout/lProcess2"/>
    <dgm:cxn modelId="{3A3882FC-B288-421F-94B2-5CECA6B6EF5C}" type="presOf" srcId="{831E2F81-8626-4ACD-B206-EB2DFDF64134}" destId="{CF8DBED4-BAAD-4383-8C18-5933BAF3F356}" srcOrd="1" destOrd="0" presId="urn:microsoft.com/office/officeart/2005/8/layout/lProcess2"/>
    <dgm:cxn modelId="{8AA547A7-969E-4FD2-A262-48DF0AB3AB63}" type="presParOf" srcId="{399C844D-F6AC-45DC-9B27-0E2F7E6EE74B}" destId="{C9C1C6F5-9C39-4DFE-B667-660CB75EE85D}" srcOrd="0" destOrd="0" presId="urn:microsoft.com/office/officeart/2005/8/layout/lProcess2"/>
    <dgm:cxn modelId="{021A40D5-EFD5-40B1-A772-0A1B25389117}" type="presParOf" srcId="{C9C1C6F5-9C39-4DFE-B667-660CB75EE85D}" destId="{6A432F02-DBD7-471B-A6C5-5C77DB8F17CF}" srcOrd="0" destOrd="0" presId="urn:microsoft.com/office/officeart/2005/8/layout/lProcess2"/>
    <dgm:cxn modelId="{87F934D3-AF5B-47B0-AFDF-23DEB6DF1536}" type="presParOf" srcId="{C9C1C6F5-9C39-4DFE-B667-660CB75EE85D}" destId="{CF8DBED4-BAAD-4383-8C18-5933BAF3F356}" srcOrd="1" destOrd="0" presId="urn:microsoft.com/office/officeart/2005/8/layout/lProcess2"/>
    <dgm:cxn modelId="{713F5D3C-BF7C-4127-9EBE-F0B2454279B8}" type="presParOf" srcId="{C9C1C6F5-9C39-4DFE-B667-660CB75EE85D}" destId="{53FF9939-0AA2-488C-AD2E-830BBA586D7C}" srcOrd="2" destOrd="0" presId="urn:microsoft.com/office/officeart/2005/8/layout/lProcess2"/>
    <dgm:cxn modelId="{C728127B-265D-4680-96EC-E036BCB6A4F4}"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dirty="0">
            <a:latin typeface="Times New Roman" panose="02020603050405020304" pitchFamily="18" charset="0"/>
            <a:cs typeface="Times New Roman" panose="02020603050405020304" pitchFamily="18" charset="0"/>
          </a:endParaRPr>
        </a:p>
        <a:p>
          <a:r>
            <a:rPr lang="en-US" sz="3600" b="1" dirty="0" smtClean="0">
              <a:latin typeface="Times New Roman" pitchFamily="18" charset="0"/>
              <a:cs typeface="Times New Roman" pitchFamily="18" charset="0"/>
            </a:rPr>
            <a:t>Data Mining Process</a:t>
          </a:r>
          <a:endParaRPr lang="en-US" sz="3600"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100000"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764FCB44-D0E2-453F-AB93-541567EFD8FF}" srcId="{C8C7F4C4-3A80-40B3-AF07-D72B8CEAB206}" destId="{831E2F81-8626-4ACD-B206-EB2DFDF64134}" srcOrd="0" destOrd="0" parTransId="{7E1B8B69-B583-4F52-9350-8FBEB7CF110E}" sibTransId="{0C2E75AD-FFF8-4B82-8A9D-629B5876F052}"/>
    <dgm:cxn modelId="{F457CE3F-0FC1-4D9D-8CE7-07D4BFAB27C7}" type="presOf" srcId="{C8C7F4C4-3A80-40B3-AF07-D72B8CEAB206}" destId="{399C844D-F6AC-45DC-9B27-0E2F7E6EE74B}" srcOrd="0" destOrd="0" presId="urn:microsoft.com/office/officeart/2005/8/layout/lProcess2"/>
    <dgm:cxn modelId="{133138F5-BF0B-450C-BAFD-3864CB77218B}" type="presOf" srcId="{831E2F81-8626-4ACD-B206-EB2DFDF64134}" destId="{CF8DBED4-BAAD-4383-8C18-5933BAF3F356}" srcOrd="1" destOrd="0" presId="urn:microsoft.com/office/officeart/2005/8/layout/lProcess2"/>
    <dgm:cxn modelId="{90C271B7-C87A-4ACB-8311-A2146408D49C}" type="presOf" srcId="{831E2F81-8626-4ACD-B206-EB2DFDF64134}" destId="{6A432F02-DBD7-471B-A6C5-5C77DB8F17CF}" srcOrd="0" destOrd="0" presId="urn:microsoft.com/office/officeart/2005/8/layout/lProcess2"/>
    <dgm:cxn modelId="{8B07B981-2351-41FC-8E28-4AB7F7B12F6D}" type="presParOf" srcId="{399C844D-F6AC-45DC-9B27-0E2F7E6EE74B}" destId="{C9C1C6F5-9C39-4DFE-B667-660CB75EE85D}" srcOrd="0" destOrd="0" presId="urn:microsoft.com/office/officeart/2005/8/layout/lProcess2"/>
    <dgm:cxn modelId="{9B8D451B-DDFC-4C37-A6B5-CE66CFF4BD04}" type="presParOf" srcId="{C9C1C6F5-9C39-4DFE-B667-660CB75EE85D}" destId="{6A432F02-DBD7-471B-A6C5-5C77DB8F17CF}" srcOrd="0" destOrd="0" presId="urn:microsoft.com/office/officeart/2005/8/layout/lProcess2"/>
    <dgm:cxn modelId="{A800E44C-E463-4071-BB21-7C2DE4C10355}" type="presParOf" srcId="{C9C1C6F5-9C39-4DFE-B667-660CB75EE85D}" destId="{CF8DBED4-BAAD-4383-8C18-5933BAF3F356}" srcOrd="1" destOrd="0" presId="urn:microsoft.com/office/officeart/2005/8/layout/lProcess2"/>
    <dgm:cxn modelId="{4D5BE63A-1631-4635-A6CB-0C96E31A0AFB}" type="presParOf" srcId="{C9C1C6F5-9C39-4DFE-B667-660CB75EE85D}" destId="{53FF9939-0AA2-488C-AD2E-830BBA586D7C}" srcOrd="2" destOrd="0" presId="urn:microsoft.com/office/officeart/2005/8/layout/lProcess2"/>
    <dgm:cxn modelId="{020F9F6A-158D-41B6-8138-42B5C27A2C13}"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dirty="0">
            <a:latin typeface="Times New Roman" panose="02020603050405020304" pitchFamily="18" charset="0"/>
            <a:cs typeface="Times New Roman" panose="02020603050405020304" pitchFamily="18" charset="0"/>
          </a:endParaRPr>
        </a:p>
        <a:p>
          <a:r>
            <a:rPr lang="en-US" sz="3600" b="1" dirty="0" smtClean="0">
              <a:latin typeface="Times New Roman" pitchFamily="18" charset="0"/>
              <a:cs typeface="Times New Roman" pitchFamily="18" charset="0"/>
            </a:rPr>
            <a:t>Data Mining Process</a:t>
          </a:r>
          <a:endParaRPr lang="en-US" sz="3600"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100000"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764FCB44-D0E2-453F-AB93-541567EFD8FF}" srcId="{C8C7F4C4-3A80-40B3-AF07-D72B8CEAB206}" destId="{831E2F81-8626-4ACD-B206-EB2DFDF64134}" srcOrd="0" destOrd="0" parTransId="{7E1B8B69-B583-4F52-9350-8FBEB7CF110E}" sibTransId="{0C2E75AD-FFF8-4B82-8A9D-629B5876F052}"/>
    <dgm:cxn modelId="{D9737836-2956-4F7B-832D-0A93C8216CCD}" type="presOf" srcId="{831E2F81-8626-4ACD-B206-EB2DFDF64134}" destId="{6A432F02-DBD7-471B-A6C5-5C77DB8F17CF}" srcOrd="0" destOrd="0" presId="urn:microsoft.com/office/officeart/2005/8/layout/lProcess2"/>
    <dgm:cxn modelId="{C3563A38-322C-46DA-9C5C-9CDA5255525F}" type="presOf" srcId="{C8C7F4C4-3A80-40B3-AF07-D72B8CEAB206}" destId="{399C844D-F6AC-45DC-9B27-0E2F7E6EE74B}" srcOrd="0" destOrd="0" presId="urn:microsoft.com/office/officeart/2005/8/layout/lProcess2"/>
    <dgm:cxn modelId="{C6244760-E4E8-479F-9A45-12B34D9484FA}" type="presOf" srcId="{831E2F81-8626-4ACD-B206-EB2DFDF64134}" destId="{CF8DBED4-BAAD-4383-8C18-5933BAF3F356}" srcOrd="1" destOrd="0" presId="urn:microsoft.com/office/officeart/2005/8/layout/lProcess2"/>
    <dgm:cxn modelId="{C0CB11D9-7A4C-4BE9-8672-8802A8C2FD1B}" type="presParOf" srcId="{399C844D-F6AC-45DC-9B27-0E2F7E6EE74B}" destId="{C9C1C6F5-9C39-4DFE-B667-660CB75EE85D}" srcOrd="0" destOrd="0" presId="urn:microsoft.com/office/officeart/2005/8/layout/lProcess2"/>
    <dgm:cxn modelId="{BC3F1F71-46AA-4896-AD43-711E1E290E50}" type="presParOf" srcId="{C9C1C6F5-9C39-4DFE-B667-660CB75EE85D}" destId="{6A432F02-DBD7-471B-A6C5-5C77DB8F17CF}" srcOrd="0" destOrd="0" presId="urn:microsoft.com/office/officeart/2005/8/layout/lProcess2"/>
    <dgm:cxn modelId="{231982DA-7C36-4850-8EB1-B05A9B3C2E08}" type="presParOf" srcId="{C9C1C6F5-9C39-4DFE-B667-660CB75EE85D}" destId="{CF8DBED4-BAAD-4383-8C18-5933BAF3F356}" srcOrd="1" destOrd="0" presId="urn:microsoft.com/office/officeart/2005/8/layout/lProcess2"/>
    <dgm:cxn modelId="{C4CA8944-3301-4BBE-9463-44BBBABC80C9}" type="presParOf" srcId="{C9C1C6F5-9C39-4DFE-B667-660CB75EE85D}" destId="{53FF9939-0AA2-488C-AD2E-830BBA586D7C}" srcOrd="2" destOrd="0" presId="urn:microsoft.com/office/officeart/2005/8/layout/lProcess2"/>
    <dgm:cxn modelId="{BF2B7B6B-16FD-4BEA-9679-0088C68746AF}"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dirty="0">
            <a:latin typeface="Times New Roman" panose="02020603050405020304" pitchFamily="18" charset="0"/>
            <a:cs typeface="Times New Roman" panose="02020603050405020304" pitchFamily="18" charset="0"/>
          </a:endParaRPr>
        </a:p>
        <a:p>
          <a:r>
            <a:rPr lang="en-US" sz="3600" b="1" dirty="0" smtClean="0">
              <a:latin typeface="Times New Roman" pitchFamily="18" charset="0"/>
              <a:cs typeface="Times New Roman" pitchFamily="18" charset="0"/>
            </a:rPr>
            <a:t>Data Mining Process</a:t>
          </a:r>
          <a:endParaRPr lang="en-US" sz="3600"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100000"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9EDB11B7-97DF-4F7B-8E78-E844599D70A1}" type="presOf" srcId="{831E2F81-8626-4ACD-B206-EB2DFDF64134}" destId="{6A432F02-DBD7-471B-A6C5-5C77DB8F17CF}" srcOrd="0" destOrd="0" presId="urn:microsoft.com/office/officeart/2005/8/layout/lProcess2"/>
    <dgm:cxn modelId="{764FCB44-D0E2-453F-AB93-541567EFD8FF}" srcId="{C8C7F4C4-3A80-40B3-AF07-D72B8CEAB206}" destId="{831E2F81-8626-4ACD-B206-EB2DFDF64134}" srcOrd="0" destOrd="0" parTransId="{7E1B8B69-B583-4F52-9350-8FBEB7CF110E}" sibTransId="{0C2E75AD-FFF8-4B82-8A9D-629B5876F052}"/>
    <dgm:cxn modelId="{91E255B5-504F-427F-A5EF-31D40A0AEDAB}" type="presOf" srcId="{C8C7F4C4-3A80-40B3-AF07-D72B8CEAB206}" destId="{399C844D-F6AC-45DC-9B27-0E2F7E6EE74B}" srcOrd="0" destOrd="0" presId="urn:microsoft.com/office/officeart/2005/8/layout/lProcess2"/>
    <dgm:cxn modelId="{788355C9-1701-4DE9-B9C8-8BEF5CD8B217}" type="presOf" srcId="{831E2F81-8626-4ACD-B206-EB2DFDF64134}" destId="{CF8DBED4-BAAD-4383-8C18-5933BAF3F356}" srcOrd="1" destOrd="0" presId="urn:microsoft.com/office/officeart/2005/8/layout/lProcess2"/>
    <dgm:cxn modelId="{1C79DC06-AF74-4552-BF92-0B78F296ECD6}" type="presParOf" srcId="{399C844D-F6AC-45DC-9B27-0E2F7E6EE74B}" destId="{C9C1C6F5-9C39-4DFE-B667-660CB75EE85D}" srcOrd="0" destOrd="0" presId="urn:microsoft.com/office/officeart/2005/8/layout/lProcess2"/>
    <dgm:cxn modelId="{C45516FD-5896-4DE7-8903-35BE6DE27089}" type="presParOf" srcId="{C9C1C6F5-9C39-4DFE-B667-660CB75EE85D}" destId="{6A432F02-DBD7-471B-A6C5-5C77DB8F17CF}" srcOrd="0" destOrd="0" presId="urn:microsoft.com/office/officeart/2005/8/layout/lProcess2"/>
    <dgm:cxn modelId="{C11D7C2C-8EB0-43FB-A664-57F7736C2EE9}" type="presParOf" srcId="{C9C1C6F5-9C39-4DFE-B667-660CB75EE85D}" destId="{CF8DBED4-BAAD-4383-8C18-5933BAF3F356}" srcOrd="1" destOrd="0" presId="urn:microsoft.com/office/officeart/2005/8/layout/lProcess2"/>
    <dgm:cxn modelId="{B91A338D-08FB-48B3-9A4A-ED52EF74F19F}" type="presParOf" srcId="{C9C1C6F5-9C39-4DFE-B667-660CB75EE85D}" destId="{53FF9939-0AA2-488C-AD2E-830BBA586D7C}" srcOrd="2" destOrd="0" presId="urn:microsoft.com/office/officeart/2005/8/layout/lProcess2"/>
    <dgm:cxn modelId="{931199BC-8672-48E8-B4B8-30A8F7A84FC1}"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dirty="0">
            <a:latin typeface="Times New Roman" panose="02020603050405020304" pitchFamily="18" charset="0"/>
            <a:cs typeface="Times New Roman" panose="02020603050405020304" pitchFamily="18" charset="0"/>
          </a:endParaRPr>
        </a:p>
        <a:p>
          <a:r>
            <a:rPr lang="en-US" sz="3600" b="1" dirty="0" smtClean="0">
              <a:latin typeface="Times New Roman" pitchFamily="18" charset="0"/>
              <a:cs typeface="Times New Roman" pitchFamily="18" charset="0"/>
            </a:rPr>
            <a:t>Data Mining Process</a:t>
          </a:r>
          <a:endParaRPr lang="en-US" sz="3600"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100000"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764FCB44-D0E2-453F-AB93-541567EFD8FF}" srcId="{C8C7F4C4-3A80-40B3-AF07-D72B8CEAB206}" destId="{831E2F81-8626-4ACD-B206-EB2DFDF64134}" srcOrd="0" destOrd="0" parTransId="{7E1B8B69-B583-4F52-9350-8FBEB7CF110E}" sibTransId="{0C2E75AD-FFF8-4B82-8A9D-629B5876F052}"/>
    <dgm:cxn modelId="{389EAC62-0FDF-400A-BC34-EBF4098DB113}" type="presOf" srcId="{831E2F81-8626-4ACD-B206-EB2DFDF64134}" destId="{6A432F02-DBD7-471B-A6C5-5C77DB8F17CF}" srcOrd="0" destOrd="0" presId="urn:microsoft.com/office/officeart/2005/8/layout/lProcess2"/>
    <dgm:cxn modelId="{E4F0419B-F5F4-47C9-8E35-D5ED44AB857C}" type="presOf" srcId="{831E2F81-8626-4ACD-B206-EB2DFDF64134}" destId="{CF8DBED4-BAAD-4383-8C18-5933BAF3F356}" srcOrd="1" destOrd="0" presId="urn:microsoft.com/office/officeart/2005/8/layout/lProcess2"/>
    <dgm:cxn modelId="{F4CA61B9-E92C-4794-A16A-378ED4749499}" type="presOf" srcId="{C8C7F4C4-3A80-40B3-AF07-D72B8CEAB206}" destId="{399C844D-F6AC-45DC-9B27-0E2F7E6EE74B}" srcOrd="0" destOrd="0" presId="urn:microsoft.com/office/officeart/2005/8/layout/lProcess2"/>
    <dgm:cxn modelId="{3E4D5B3D-5C1C-49E4-B5F0-88B8DD737D52}" type="presParOf" srcId="{399C844D-F6AC-45DC-9B27-0E2F7E6EE74B}" destId="{C9C1C6F5-9C39-4DFE-B667-660CB75EE85D}" srcOrd="0" destOrd="0" presId="urn:microsoft.com/office/officeart/2005/8/layout/lProcess2"/>
    <dgm:cxn modelId="{54384052-5BC2-4876-97B4-D5A71CD77CE4}" type="presParOf" srcId="{C9C1C6F5-9C39-4DFE-B667-660CB75EE85D}" destId="{6A432F02-DBD7-471B-A6C5-5C77DB8F17CF}" srcOrd="0" destOrd="0" presId="urn:microsoft.com/office/officeart/2005/8/layout/lProcess2"/>
    <dgm:cxn modelId="{A7032287-12B2-4456-82D8-75BE3C6DAB9D}" type="presParOf" srcId="{C9C1C6F5-9C39-4DFE-B667-660CB75EE85D}" destId="{CF8DBED4-BAAD-4383-8C18-5933BAF3F356}" srcOrd="1" destOrd="0" presId="urn:microsoft.com/office/officeart/2005/8/layout/lProcess2"/>
    <dgm:cxn modelId="{7F03161F-A38A-43E8-B0D1-0B009BF72E3F}" type="presParOf" srcId="{C9C1C6F5-9C39-4DFE-B667-660CB75EE85D}" destId="{53FF9939-0AA2-488C-AD2E-830BBA586D7C}" srcOrd="2" destOrd="0" presId="urn:microsoft.com/office/officeart/2005/8/layout/lProcess2"/>
    <dgm:cxn modelId="{5A2C47FB-F615-4AD7-8CAD-8E99B22FCCF5}"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dirty="0">
            <a:latin typeface="Times New Roman" panose="02020603050405020304" pitchFamily="18" charset="0"/>
            <a:cs typeface="Times New Roman" panose="02020603050405020304" pitchFamily="18" charset="0"/>
          </a:endParaRPr>
        </a:p>
        <a:p>
          <a:r>
            <a:rPr lang="en-US" sz="3600" b="1" dirty="0" smtClean="0">
              <a:latin typeface="Times New Roman" pitchFamily="18" charset="0"/>
              <a:cs typeface="Times New Roman" pitchFamily="18" charset="0"/>
            </a:rPr>
            <a:t>Data Mining Applications </a:t>
          </a:r>
          <a:endParaRPr lang="en-US" sz="3600"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100000"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764FCB44-D0E2-453F-AB93-541567EFD8FF}" srcId="{C8C7F4C4-3A80-40B3-AF07-D72B8CEAB206}" destId="{831E2F81-8626-4ACD-B206-EB2DFDF64134}" srcOrd="0" destOrd="0" parTransId="{7E1B8B69-B583-4F52-9350-8FBEB7CF110E}" sibTransId="{0C2E75AD-FFF8-4B82-8A9D-629B5876F052}"/>
    <dgm:cxn modelId="{D141A175-9F06-406F-A4E8-3ACDB1375073}" type="presOf" srcId="{831E2F81-8626-4ACD-B206-EB2DFDF64134}" destId="{CF8DBED4-BAAD-4383-8C18-5933BAF3F356}" srcOrd="1" destOrd="0" presId="urn:microsoft.com/office/officeart/2005/8/layout/lProcess2"/>
    <dgm:cxn modelId="{065E24F8-8956-475A-B7CD-1C7EE2C7189A}" type="presOf" srcId="{C8C7F4C4-3A80-40B3-AF07-D72B8CEAB206}" destId="{399C844D-F6AC-45DC-9B27-0E2F7E6EE74B}" srcOrd="0" destOrd="0" presId="urn:microsoft.com/office/officeart/2005/8/layout/lProcess2"/>
    <dgm:cxn modelId="{CB7DB169-7511-492E-8E13-6C507653F3B3}" type="presOf" srcId="{831E2F81-8626-4ACD-B206-EB2DFDF64134}" destId="{6A432F02-DBD7-471B-A6C5-5C77DB8F17CF}" srcOrd="0" destOrd="0" presId="urn:microsoft.com/office/officeart/2005/8/layout/lProcess2"/>
    <dgm:cxn modelId="{F8623E7F-E93A-4CAF-AE81-FD0DD3E7A8EE}" type="presParOf" srcId="{399C844D-F6AC-45DC-9B27-0E2F7E6EE74B}" destId="{C9C1C6F5-9C39-4DFE-B667-660CB75EE85D}" srcOrd="0" destOrd="0" presId="urn:microsoft.com/office/officeart/2005/8/layout/lProcess2"/>
    <dgm:cxn modelId="{4B6B4D15-D446-455E-92C5-D3AAEDD97DDE}" type="presParOf" srcId="{C9C1C6F5-9C39-4DFE-B667-660CB75EE85D}" destId="{6A432F02-DBD7-471B-A6C5-5C77DB8F17CF}" srcOrd="0" destOrd="0" presId="urn:microsoft.com/office/officeart/2005/8/layout/lProcess2"/>
    <dgm:cxn modelId="{52D785C8-7807-4434-9615-D6127C7A9352}" type="presParOf" srcId="{C9C1C6F5-9C39-4DFE-B667-660CB75EE85D}" destId="{CF8DBED4-BAAD-4383-8C18-5933BAF3F356}" srcOrd="1" destOrd="0" presId="urn:microsoft.com/office/officeart/2005/8/layout/lProcess2"/>
    <dgm:cxn modelId="{F51ACE2F-87FF-4F70-94D2-EF967FBE0E96}" type="presParOf" srcId="{C9C1C6F5-9C39-4DFE-B667-660CB75EE85D}" destId="{53FF9939-0AA2-488C-AD2E-830BBA586D7C}" srcOrd="2" destOrd="0" presId="urn:microsoft.com/office/officeart/2005/8/layout/lProcess2"/>
    <dgm:cxn modelId="{BAFF6A7F-515C-45E9-B24F-86ABFB73BF5E}"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dirty="0">
            <a:latin typeface="Times New Roman" panose="02020603050405020304" pitchFamily="18" charset="0"/>
            <a:cs typeface="Times New Roman" panose="02020603050405020304" pitchFamily="18" charset="0"/>
          </a:endParaRPr>
        </a:p>
        <a:p>
          <a:r>
            <a:rPr lang="en-US" sz="3600" b="1" dirty="0" smtClean="0">
              <a:latin typeface="Times New Roman" pitchFamily="18" charset="0"/>
              <a:cs typeface="Times New Roman" pitchFamily="18" charset="0"/>
            </a:rPr>
            <a:t>Data Mining Applications </a:t>
          </a:r>
          <a:endParaRPr lang="en-US" sz="3600"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100000"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764FCB44-D0E2-453F-AB93-541567EFD8FF}" srcId="{C8C7F4C4-3A80-40B3-AF07-D72B8CEAB206}" destId="{831E2F81-8626-4ACD-B206-EB2DFDF64134}" srcOrd="0" destOrd="0" parTransId="{7E1B8B69-B583-4F52-9350-8FBEB7CF110E}" sibTransId="{0C2E75AD-FFF8-4B82-8A9D-629B5876F052}"/>
    <dgm:cxn modelId="{D0AA8848-AFC7-4FC6-869B-975FA5517395}" type="presOf" srcId="{831E2F81-8626-4ACD-B206-EB2DFDF64134}" destId="{CF8DBED4-BAAD-4383-8C18-5933BAF3F356}" srcOrd="1" destOrd="0" presId="urn:microsoft.com/office/officeart/2005/8/layout/lProcess2"/>
    <dgm:cxn modelId="{0E380E29-9C9F-4A35-A36E-7F6F419F645E}" type="presOf" srcId="{831E2F81-8626-4ACD-B206-EB2DFDF64134}" destId="{6A432F02-DBD7-471B-A6C5-5C77DB8F17CF}" srcOrd="0" destOrd="0" presId="urn:microsoft.com/office/officeart/2005/8/layout/lProcess2"/>
    <dgm:cxn modelId="{D73FE22A-425C-431A-B62B-09813BB21CF3}" type="presOf" srcId="{C8C7F4C4-3A80-40B3-AF07-D72B8CEAB206}" destId="{399C844D-F6AC-45DC-9B27-0E2F7E6EE74B}" srcOrd="0" destOrd="0" presId="urn:microsoft.com/office/officeart/2005/8/layout/lProcess2"/>
    <dgm:cxn modelId="{0226A103-2472-4287-9927-4AF5489683E3}" type="presParOf" srcId="{399C844D-F6AC-45DC-9B27-0E2F7E6EE74B}" destId="{C9C1C6F5-9C39-4DFE-B667-660CB75EE85D}" srcOrd="0" destOrd="0" presId="urn:microsoft.com/office/officeart/2005/8/layout/lProcess2"/>
    <dgm:cxn modelId="{3BB0BF61-7C7C-4F44-A0F8-8BA11B8DB19C}" type="presParOf" srcId="{C9C1C6F5-9C39-4DFE-B667-660CB75EE85D}" destId="{6A432F02-DBD7-471B-A6C5-5C77DB8F17CF}" srcOrd="0" destOrd="0" presId="urn:microsoft.com/office/officeart/2005/8/layout/lProcess2"/>
    <dgm:cxn modelId="{6101E9F0-2F04-4924-80C3-F4952FCF1C04}" type="presParOf" srcId="{C9C1C6F5-9C39-4DFE-B667-660CB75EE85D}" destId="{CF8DBED4-BAAD-4383-8C18-5933BAF3F356}" srcOrd="1" destOrd="0" presId="urn:microsoft.com/office/officeart/2005/8/layout/lProcess2"/>
    <dgm:cxn modelId="{F8DBBF64-F9A9-4557-BBBC-53C3F7D5A79F}" type="presParOf" srcId="{C9C1C6F5-9C39-4DFE-B667-660CB75EE85D}" destId="{53FF9939-0AA2-488C-AD2E-830BBA586D7C}" srcOrd="2" destOrd="0" presId="urn:microsoft.com/office/officeart/2005/8/layout/lProcess2"/>
    <dgm:cxn modelId="{648421D5-75FE-4EB6-BC61-8C8C30841C37}"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dirty="0">
            <a:latin typeface="Times New Roman" panose="02020603050405020304" pitchFamily="18" charset="0"/>
            <a:cs typeface="Times New Roman" panose="02020603050405020304" pitchFamily="18" charset="0"/>
          </a:endParaRPr>
        </a:p>
        <a:p>
          <a:r>
            <a:rPr lang="en-US" sz="3600" b="1" dirty="0" smtClean="0">
              <a:latin typeface="Times New Roman" pitchFamily="18" charset="0"/>
              <a:cs typeface="Times New Roman" pitchFamily="18" charset="0"/>
            </a:rPr>
            <a:t>Data Mining Applications </a:t>
          </a:r>
          <a:endParaRPr lang="en-US" sz="3600"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100000"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795D8842-F96E-4EF9-9DCA-52C94B944877}" type="presOf" srcId="{C8C7F4C4-3A80-40B3-AF07-D72B8CEAB206}" destId="{399C844D-F6AC-45DC-9B27-0E2F7E6EE74B}" srcOrd="0" destOrd="0" presId="urn:microsoft.com/office/officeart/2005/8/layout/lProcess2"/>
    <dgm:cxn modelId="{764FCB44-D0E2-453F-AB93-541567EFD8FF}" srcId="{C8C7F4C4-3A80-40B3-AF07-D72B8CEAB206}" destId="{831E2F81-8626-4ACD-B206-EB2DFDF64134}" srcOrd="0" destOrd="0" parTransId="{7E1B8B69-B583-4F52-9350-8FBEB7CF110E}" sibTransId="{0C2E75AD-FFF8-4B82-8A9D-629B5876F052}"/>
    <dgm:cxn modelId="{4178F06E-00E3-4580-ADF6-84E81D2F5A77}" type="presOf" srcId="{831E2F81-8626-4ACD-B206-EB2DFDF64134}" destId="{CF8DBED4-BAAD-4383-8C18-5933BAF3F356}" srcOrd="1" destOrd="0" presId="urn:microsoft.com/office/officeart/2005/8/layout/lProcess2"/>
    <dgm:cxn modelId="{07273733-0A4D-45A8-8E3C-54E8C442DF8A}" type="presOf" srcId="{831E2F81-8626-4ACD-B206-EB2DFDF64134}" destId="{6A432F02-DBD7-471B-A6C5-5C77DB8F17CF}" srcOrd="0" destOrd="0" presId="urn:microsoft.com/office/officeart/2005/8/layout/lProcess2"/>
    <dgm:cxn modelId="{36FAFEE4-7D5F-4A8E-A747-172711452B0E}" type="presParOf" srcId="{399C844D-F6AC-45DC-9B27-0E2F7E6EE74B}" destId="{C9C1C6F5-9C39-4DFE-B667-660CB75EE85D}" srcOrd="0" destOrd="0" presId="urn:microsoft.com/office/officeart/2005/8/layout/lProcess2"/>
    <dgm:cxn modelId="{3864FFA4-CADD-475E-A8B3-9B54087A2087}" type="presParOf" srcId="{C9C1C6F5-9C39-4DFE-B667-660CB75EE85D}" destId="{6A432F02-DBD7-471B-A6C5-5C77DB8F17CF}" srcOrd="0" destOrd="0" presId="urn:microsoft.com/office/officeart/2005/8/layout/lProcess2"/>
    <dgm:cxn modelId="{5688BDC0-1D01-47C5-ACF5-3A209C83EE4E}" type="presParOf" srcId="{C9C1C6F5-9C39-4DFE-B667-660CB75EE85D}" destId="{CF8DBED4-BAAD-4383-8C18-5933BAF3F356}" srcOrd="1" destOrd="0" presId="urn:microsoft.com/office/officeart/2005/8/layout/lProcess2"/>
    <dgm:cxn modelId="{CA7E8140-ACFB-4F76-818A-9CE82E5502BC}" type="presParOf" srcId="{C9C1C6F5-9C39-4DFE-B667-660CB75EE85D}" destId="{53FF9939-0AA2-488C-AD2E-830BBA586D7C}" srcOrd="2" destOrd="0" presId="urn:microsoft.com/office/officeart/2005/8/layout/lProcess2"/>
    <dgm:cxn modelId="{BF9D56A9-102A-490D-83D2-83DE9C1779A9}"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dirty="0">
            <a:latin typeface="Times New Roman" panose="02020603050405020304" pitchFamily="18" charset="0"/>
            <a:cs typeface="Times New Roman" panose="02020603050405020304" pitchFamily="18" charset="0"/>
          </a:endParaRPr>
        </a:p>
        <a:p>
          <a:r>
            <a:rPr lang="en-US" sz="3600" b="1" dirty="0" smtClean="0">
              <a:latin typeface="Times New Roman" pitchFamily="18" charset="0"/>
              <a:cs typeface="Times New Roman" pitchFamily="18" charset="0"/>
            </a:rPr>
            <a:t>Knowledge Discovery in Databases(KDD) </a:t>
          </a:r>
          <a:endParaRPr lang="en-US" sz="3600"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100000"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57E88E39-FBA7-4296-9CDD-B9ADE7FDCCD0}" type="presOf" srcId="{831E2F81-8626-4ACD-B206-EB2DFDF64134}" destId="{6A432F02-DBD7-471B-A6C5-5C77DB8F17CF}" srcOrd="0" destOrd="0" presId="urn:microsoft.com/office/officeart/2005/8/layout/lProcess2"/>
    <dgm:cxn modelId="{764FCB44-D0E2-453F-AB93-541567EFD8FF}" srcId="{C8C7F4C4-3A80-40B3-AF07-D72B8CEAB206}" destId="{831E2F81-8626-4ACD-B206-EB2DFDF64134}" srcOrd="0" destOrd="0" parTransId="{7E1B8B69-B583-4F52-9350-8FBEB7CF110E}" sibTransId="{0C2E75AD-FFF8-4B82-8A9D-629B5876F052}"/>
    <dgm:cxn modelId="{34C89534-7FFE-4E61-8E63-B21D4E65EA2E}" type="presOf" srcId="{C8C7F4C4-3A80-40B3-AF07-D72B8CEAB206}" destId="{399C844D-F6AC-45DC-9B27-0E2F7E6EE74B}" srcOrd="0" destOrd="0" presId="urn:microsoft.com/office/officeart/2005/8/layout/lProcess2"/>
    <dgm:cxn modelId="{4E77D47F-D040-4FA0-BECB-DAA0D41E810D}" type="presOf" srcId="{831E2F81-8626-4ACD-B206-EB2DFDF64134}" destId="{CF8DBED4-BAAD-4383-8C18-5933BAF3F356}" srcOrd="1" destOrd="0" presId="urn:microsoft.com/office/officeart/2005/8/layout/lProcess2"/>
    <dgm:cxn modelId="{E08477AF-641B-44E3-8219-695C32030D3D}" type="presParOf" srcId="{399C844D-F6AC-45DC-9B27-0E2F7E6EE74B}" destId="{C9C1C6F5-9C39-4DFE-B667-660CB75EE85D}" srcOrd="0" destOrd="0" presId="urn:microsoft.com/office/officeart/2005/8/layout/lProcess2"/>
    <dgm:cxn modelId="{38789E68-467A-4D24-9C72-8FD721C80E3C}" type="presParOf" srcId="{C9C1C6F5-9C39-4DFE-B667-660CB75EE85D}" destId="{6A432F02-DBD7-471B-A6C5-5C77DB8F17CF}" srcOrd="0" destOrd="0" presId="urn:microsoft.com/office/officeart/2005/8/layout/lProcess2"/>
    <dgm:cxn modelId="{7D80451F-5F4C-402B-A9BC-F12BF19620EB}" type="presParOf" srcId="{C9C1C6F5-9C39-4DFE-B667-660CB75EE85D}" destId="{CF8DBED4-BAAD-4383-8C18-5933BAF3F356}" srcOrd="1" destOrd="0" presId="urn:microsoft.com/office/officeart/2005/8/layout/lProcess2"/>
    <dgm:cxn modelId="{E4ABF568-F410-48FA-B2DB-B2F18B31AE93}" type="presParOf" srcId="{C9C1C6F5-9C39-4DFE-B667-660CB75EE85D}" destId="{53FF9939-0AA2-488C-AD2E-830BBA586D7C}" srcOrd="2" destOrd="0" presId="urn:microsoft.com/office/officeart/2005/8/layout/lProcess2"/>
    <dgm:cxn modelId="{F398E2CA-0D8D-42CB-83F3-8A3AA25F25DD}"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dirty="0">
            <a:latin typeface="Times New Roman" panose="02020603050405020304" pitchFamily="18" charset="0"/>
            <a:cs typeface="Times New Roman" panose="02020603050405020304" pitchFamily="18" charset="0"/>
          </a:endParaRPr>
        </a:p>
        <a:p>
          <a:r>
            <a:rPr lang="en-US" sz="3600" b="1" dirty="0" smtClean="0">
              <a:latin typeface="Times New Roman" pitchFamily="18" charset="0"/>
              <a:cs typeface="Times New Roman" pitchFamily="18" charset="0"/>
            </a:rPr>
            <a:t>Knowledge Discovery in Databases(KDD) </a:t>
          </a:r>
          <a:endParaRPr lang="en-US" sz="3600"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100000"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764FCB44-D0E2-453F-AB93-541567EFD8FF}" srcId="{C8C7F4C4-3A80-40B3-AF07-D72B8CEAB206}" destId="{831E2F81-8626-4ACD-B206-EB2DFDF64134}" srcOrd="0" destOrd="0" parTransId="{7E1B8B69-B583-4F52-9350-8FBEB7CF110E}" sibTransId="{0C2E75AD-FFF8-4B82-8A9D-629B5876F052}"/>
    <dgm:cxn modelId="{A12F6FF0-D9BF-4C0A-962E-990646AF0140}" type="presOf" srcId="{831E2F81-8626-4ACD-B206-EB2DFDF64134}" destId="{CF8DBED4-BAAD-4383-8C18-5933BAF3F356}" srcOrd="1" destOrd="0" presId="urn:microsoft.com/office/officeart/2005/8/layout/lProcess2"/>
    <dgm:cxn modelId="{E1E559C3-BBDB-4A62-867E-3D1F34373F5F}" type="presOf" srcId="{C8C7F4C4-3A80-40B3-AF07-D72B8CEAB206}" destId="{399C844D-F6AC-45DC-9B27-0E2F7E6EE74B}" srcOrd="0" destOrd="0" presId="urn:microsoft.com/office/officeart/2005/8/layout/lProcess2"/>
    <dgm:cxn modelId="{613A24C6-6F88-4510-8FB0-C449F993E709}" type="presOf" srcId="{831E2F81-8626-4ACD-B206-EB2DFDF64134}" destId="{6A432F02-DBD7-471B-A6C5-5C77DB8F17CF}" srcOrd="0" destOrd="0" presId="urn:microsoft.com/office/officeart/2005/8/layout/lProcess2"/>
    <dgm:cxn modelId="{60A19684-26DA-435B-8E30-736A90275447}" type="presParOf" srcId="{399C844D-F6AC-45DC-9B27-0E2F7E6EE74B}" destId="{C9C1C6F5-9C39-4DFE-B667-660CB75EE85D}" srcOrd="0" destOrd="0" presId="urn:microsoft.com/office/officeart/2005/8/layout/lProcess2"/>
    <dgm:cxn modelId="{3A84122B-BAEC-407D-A2B3-A2A0500D51B9}" type="presParOf" srcId="{C9C1C6F5-9C39-4DFE-B667-660CB75EE85D}" destId="{6A432F02-DBD7-471B-A6C5-5C77DB8F17CF}" srcOrd="0" destOrd="0" presId="urn:microsoft.com/office/officeart/2005/8/layout/lProcess2"/>
    <dgm:cxn modelId="{EF3B3F2C-E880-4BCE-A6ED-639C902A04F8}" type="presParOf" srcId="{C9C1C6F5-9C39-4DFE-B667-660CB75EE85D}" destId="{CF8DBED4-BAAD-4383-8C18-5933BAF3F356}" srcOrd="1" destOrd="0" presId="urn:microsoft.com/office/officeart/2005/8/layout/lProcess2"/>
    <dgm:cxn modelId="{E5AFEEF0-18BD-4D99-9545-8CDAEA3BBF49}" type="presParOf" srcId="{C9C1C6F5-9C39-4DFE-B667-660CB75EE85D}" destId="{53FF9939-0AA2-488C-AD2E-830BBA586D7C}" srcOrd="2" destOrd="0" presId="urn:microsoft.com/office/officeart/2005/8/layout/lProcess2"/>
    <dgm:cxn modelId="{AC6AD5ED-CAF6-4B34-BAE7-739CBA1B483A}"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r>
            <a:rPr lang="en-US" sz="3200" b="1" dirty="0" smtClean="0">
              <a:latin typeface="Times New Roman" pitchFamily="18" charset="0"/>
              <a:cs typeface="Times New Roman" pitchFamily="18" charset="0"/>
            </a:rPr>
            <a:t>Knowledge Discovery in Databases(KDD) </a:t>
          </a:r>
          <a:endParaRPr lang="en-US" sz="3200"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100000"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764FCB44-D0E2-453F-AB93-541567EFD8FF}" srcId="{C8C7F4C4-3A80-40B3-AF07-D72B8CEAB206}" destId="{831E2F81-8626-4ACD-B206-EB2DFDF64134}" srcOrd="0" destOrd="0" parTransId="{7E1B8B69-B583-4F52-9350-8FBEB7CF110E}" sibTransId="{0C2E75AD-FFF8-4B82-8A9D-629B5876F052}"/>
    <dgm:cxn modelId="{59517294-8A0F-47CA-A9D0-24630E89975B}" type="presOf" srcId="{831E2F81-8626-4ACD-B206-EB2DFDF64134}" destId="{CF8DBED4-BAAD-4383-8C18-5933BAF3F356}" srcOrd="1" destOrd="0" presId="urn:microsoft.com/office/officeart/2005/8/layout/lProcess2"/>
    <dgm:cxn modelId="{BBB9C87C-08B0-4875-8235-38E2BC72A998}" type="presOf" srcId="{831E2F81-8626-4ACD-B206-EB2DFDF64134}" destId="{6A432F02-DBD7-471B-A6C5-5C77DB8F17CF}" srcOrd="0" destOrd="0" presId="urn:microsoft.com/office/officeart/2005/8/layout/lProcess2"/>
    <dgm:cxn modelId="{62278DEE-6BBA-4345-A2A6-B9DF976B7EFA}" type="presOf" srcId="{C8C7F4C4-3A80-40B3-AF07-D72B8CEAB206}" destId="{399C844D-F6AC-45DC-9B27-0E2F7E6EE74B}" srcOrd="0" destOrd="0" presId="urn:microsoft.com/office/officeart/2005/8/layout/lProcess2"/>
    <dgm:cxn modelId="{C8507D0A-35C6-447B-B1BF-0823FCD643E6}" type="presParOf" srcId="{399C844D-F6AC-45DC-9B27-0E2F7E6EE74B}" destId="{C9C1C6F5-9C39-4DFE-B667-660CB75EE85D}" srcOrd="0" destOrd="0" presId="urn:microsoft.com/office/officeart/2005/8/layout/lProcess2"/>
    <dgm:cxn modelId="{497AF71D-ECB4-4C76-A5DA-7E44C5FBE4AE}" type="presParOf" srcId="{C9C1C6F5-9C39-4DFE-B667-660CB75EE85D}" destId="{6A432F02-DBD7-471B-A6C5-5C77DB8F17CF}" srcOrd="0" destOrd="0" presId="urn:microsoft.com/office/officeart/2005/8/layout/lProcess2"/>
    <dgm:cxn modelId="{D027FC7A-5F63-412A-9397-37A1AD7A7A07}" type="presParOf" srcId="{C9C1C6F5-9C39-4DFE-B667-660CB75EE85D}" destId="{CF8DBED4-BAAD-4383-8C18-5933BAF3F356}" srcOrd="1" destOrd="0" presId="urn:microsoft.com/office/officeart/2005/8/layout/lProcess2"/>
    <dgm:cxn modelId="{DB7F9655-2521-4330-BE24-8978C1EE9C2F}" type="presParOf" srcId="{C9C1C6F5-9C39-4DFE-B667-660CB75EE85D}" destId="{53FF9939-0AA2-488C-AD2E-830BBA586D7C}" srcOrd="2" destOrd="0" presId="urn:microsoft.com/office/officeart/2005/8/layout/lProcess2"/>
    <dgm:cxn modelId="{623E58D4-B07B-4ECB-82D6-8821A86D546A}"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dirty="0">
            <a:latin typeface="Times New Roman" panose="02020603050405020304" pitchFamily="18" charset="0"/>
            <a:cs typeface="Times New Roman" panose="02020603050405020304" pitchFamily="18" charset="0"/>
          </a:endParaRPr>
        </a:p>
        <a:p>
          <a:r>
            <a:rPr lang="en-US" sz="3600" b="1" dirty="0" smtClean="0">
              <a:latin typeface="Times New Roman" pitchFamily="18" charset="0"/>
              <a:cs typeface="Times New Roman" pitchFamily="18" charset="0"/>
            </a:rPr>
            <a:t>Data Mining Tasks </a:t>
          </a:r>
          <a:endParaRPr lang="en-US" sz="3600" b="1"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100000"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E24C8DB9-31DE-46BA-A56F-126E4B137715}" type="presOf" srcId="{831E2F81-8626-4ACD-B206-EB2DFDF64134}" destId="{6A432F02-DBD7-471B-A6C5-5C77DB8F17CF}" srcOrd="0" destOrd="0" presId="urn:microsoft.com/office/officeart/2005/8/layout/lProcess2"/>
    <dgm:cxn modelId="{764FCB44-D0E2-453F-AB93-541567EFD8FF}" srcId="{C8C7F4C4-3A80-40B3-AF07-D72B8CEAB206}" destId="{831E2F81-8626-4ACD-B206-EB2DFDF64134}" srcOrd="0" destOrd="0" parTransId="{7E1B8B69-B583-4F52-9350-8FBEB7CF110E}" sibTransId="{0C2E75AD-FFF8-4B82-8A9D-629B5876F052}"/>
    <dgm:cxn modelId="{C8E59109-3193-4847-815A-812531267C0D}" type="presOf" srcId="{C8C7F4C4-3A80-40B3-AF07-D72B8CEAB206}" destId="{399C844D-F6AC-45DC-9B27-0E2F7E6EE74B}" srcOrd="0" destOrd="0" presId="urn:microsoft.com/office/officeart/2005/8/layout/lProcess2"/>
    <dgm:cxn modelId="{A3A6FA01-B853-4D51-A39D-B78A42C1984F}" type="presOf" srcId="{831E2F81-8626-4ACD-B206-EB2DFDF64134}" destId="{CF8DBED4-BAAD-4383-8C18-5933BAF3F356}" srcOrd="1" destOrd="0" presId="urn:microsoft.com/office/officeart/2005/8/layout/lProcess2"/>
    <dgm:cxn modelId="{D0DD7BE4-DBFC-479E-90E2-CF0AC678F450}" type="presParOf" srcId="{399C844D-F6AC-45DC-9B27-0E2F7E6EE74B}" destId="{C9C1C6F5-9C39-4DFE-B667-660CB75EE85D}" srcOrd="0" destOrd="0" presId="urn:microsoft.com/office/officeart/2005/8/layout/lProcess2"/>
    <dgm:cxn modelId="{1CEDFA70-4012-44A1-A2E1-8AFAFEF34BC4}" type="presParOf" srcId="{C9C1C6F5-9C39-4DFE-B667-660CB75EE85D}" destId="{6A432F02-DBD7-471B-A6C5-5C77DB8F17CF}" srcOrd="0" destOrd="0" presId="urn:microsoft.com/office/officeart/2005/8/layout/lProcess2"/>
    <dgm:cxn modelId="{BAD1AC17-2222-44AB-9444-F0528210CDDD}" type="presParOf" srcId="{C9C1C6F5-9C39-4DFE-B667-660CB75EE85D}" destId="{CF8DBED4-BAAD-4383-8C18-5933BAF3F356}" srcOrd="1" destOrd="0" presId="urn:microsoft.com/office/officeart/2005/8/layout/lProcess2"/>
    <dgm:cxn modelId="{AFD1109A-56D2-4A71-B851-D2C980504EBB}" type="presParOf" srcId="{C9C1C6F5-9C39-4DFE-B667-660CB75EE85D}" destId="{53FF9939-0AA2-488C-AD2E-830BBA586D7C}" srcOrd="2" destOrd="0" presId="urn:microsoft.com/office/officeart/2005/8/layout/lProcess2"/>
    <dgm:cxn modelId="{E349BE43-2FC2-428D-9DAA-7B6C16D163CF}"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dirty="0">
            <a:latin typeface="Times New Roman" panose="02020603050405020304" pitchFamily="18" charset="0"/>
            <a:cs typeface="Times New Roman" panose="02020603050405020304" pitchFamily="18" charset="0"/>
          </a:endParaRPr>
        </a:p>
        <a:p>
          <a:r>
            <a:rPr lang="en-US" sz="3600" b="1" dirty="0" smtClean="0">
              <a:latin typeface="Times New Roman" pitchFamily="18" charset="0"/>
              <a:cs typeface="Times New Roman" pitchFamily="18" charset="0"/>
            </a:rPr>
            <a:t>Data Mining Tasks </a:t>
          </a:r>
          <a:endParaRPr lang="en-US" sz="3600" b="1"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100000"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CD1DDE27-D291-465D-AB90-39292E0D6341}" type="presOf" srcId="{831E2F81-8626-4ACD-B206-EB2DFDF64134}" destId="{6A432F02-DBD7-471B-A6C5-5C77DB8F17CF}" srcOrd="0" destOrd="0" presId="urn:microsoft.com/office/officeart/2005/8/layout/lProcess2"/>
    <dgm:cxn modelId="{764FCB44-D0E2-453F-AB93-541567EFD8FF}" srcId="{C8C7F4C4-3A80-40B3-AF07-D72B8CEAB206}" destId="{831E2F81-8626-4ACD-B206-EB2DFDF64134}" srcOrd="0" destOrd="0" parTransId="{7E1B8B69-B583-4F52-9350-8FBEB7CF110E}" sibTransId="{0C2E75AD-FFF8-4B82-8A9D-629B5876F052}"/>
    <dgm:cxn modelId="{A9101D84-73BB-471F-A1AE-04A4D289A2E1}" type="presOf" srcId="{C8C7F4C4-3A80-40B3-AF07-D72B8CEAB206}" destId="{399C844D-F6AC-45DC-9B27-0E2F7E6EE74B}" srcOrd="0" destOrd="0" presId="urn:microsoft.com/office/officeart/2005/8/layout/lProcess2"/>
    <dgm:cxn modelId="{7EBE1E7F-63A2-4C71-89D2-0A49115E3E66}" type="presOf" srcId="{831E2F81-8626-4ACD-B206-EB2DFDF64134}" destId="{CF8DBED4-BAAD-4383-8C18-5933BAF3F356}" srcOrd="1" destOrd="0" presId="urn:microsoft.com/office/officeart/2005/8/layout/lProcess2"/>
    <dgm:cxn modelId="{7B8E0E1E-6CCD-464E-A7D5-8289BA97AA18}" type="presParOf" srcId="{399C844D-F6AC-45DC-9B27-0E2F7E6EE74B}" destId="{C9C1C6F5-9C39-4DFE-B667-660CB75EE85D}" srcOrd="0" destOrd="0" presId="urn:microsoft.com/office/officeart/2005/8/layout/lProcess2"/>
    <dgm:cxn modelId="{4D73EA9E-0FBA-48CC-98CC-5871C806B9E6}" type="presParOf" srcId="{C9C1C6F5-9C39-4DFE-B667-660CB75EE85D}" destId="{6A432F02-DBD7-471B-A6C5-5C77DB8F17CF}" srcOrd="0" destOrd="0" presId="urn:microsoft.com/office/officeart/2005/8/layout/lProcess2"/>
    <dgm:cxn modelId="{9CFC8122-9A89-4D7D-A0C0-152AE6A26557}" type="presParOf" srcId="{C9C1C6F5-9C39-4DFE-B667-660CB75EE85D}" destId="{CF8DBED4-BAAD-4383-8C18-5933BAF3F356}" srcOrd="1" destOrd="0" presId="urn:microsoft.com/office/officeart/2005/8/layout/lProcess2"/>
    <dgm:cxn modelId="{2385D230-5128-4616-A7FA-1ABDFCCDC208}" type="presParOf" srcId="{C9C1C6F5-9C39-4DFE-B667-660CB75EE85D}" destId="{53FF9939-0AA2-488C-AD2E-830BBA586D7C}" srcOrd="2" destOrd="0" presId="urn:microsoft.com/office/officeart/2005/8/layout/lProcess2"/>
    <dgm:cxn modelId="{23112F56-A8B2-4B87-B1C9-0F414DAF7805}"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dirty="0">
            <a:latin typeface="Times New Roman" panose="02020603050405020304" pitchFamily="18" charset="0"/>
            <a:cs typeface="Times New Roman" panose="02020603050405020304" pitchFamily="18" charset="0"/>
          </a:endParaRPr>
        </a:p>
        <a:p>
          <a:r>
            <a:rPr lang="en-US" sz="3600" b="1" dirty="0" smtClean="0">
              <a:latin typeface="Times New Roman" pitchFamily="18" charset="0"/>
              <a:cs typeface="Times New Roman" pitchFamily="18" charset="0"/>
            </a:rPr>
            <a:t>Data Mining Tasks </a:t>
          </a:r>
          <a:endParaRPr lang="en-US" sz="3600" b="1"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100000"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44A69B9C-772B-451D-A17D-FFEDAB559FAA}" type="presOf" srcId="{831E2F81-8626-4ACD-B206-EB2DFDF64134}" destId="{CF8DBED4-BAAD-4383-8C18-5933BAF3F356}" srcOrd="1" destOrd="0" presId="urn:microsoft.com/office/officeart/2005/8/layout/lProcess2"/>
    <dgm:cxn modelId="{377DAF81-ABD3-47F6-9BF5-B8AF1BEE70F7}" type="presOf" srcId="{C8C7F4C4-3A80-40B3-AF07-D72B8CEAB206}" destId="{399C844D-F6AC-45DC-9B27-0E2F7E6EE74B}" srcOrd="0" destOrd="0" presId="urn:microsoft.com/office/officeart/2005/8/layout/lProcess2"/>
    <dgm:cxn modelId="{764FCB44-D0E2-453F-AB93-541567EFD8FF}" srcId="{C8C7F4C4-3A80-40B3-AF07-D72B8CEAB206}" destId="{831E2F81-8626-4ACD-B206-EB2DFDF64134}" srcOrd="0" destOrd="0" parTransId="{7E1B8B69-B583-4F52-9350-8FBEB7CF110E}" sibTransId="{0C2E75AD-FFF8-4B82-8A9D-629B5876F052}"/>
    <dgm:cxn modelId="{4760C5BE-8CD0-4BBD-9428-4F38B4A3DBF6}" type="presOf" srcId="{831E2F81-8626-4ACD-B206-EB2DFDF64134}" destId="{6A432F02-DBD7-471B-A6C5-5C77DB8F17CF}" srcOrd="0" destOrd="0" presId="urn:microsoft.com/office/officeart/2005/8/layout/lProcess2"/>
    <dgm:cxn modelId="{185332A8-6DF6-41E8-9529-21090EEC62D2}" type="presParOf" srcId="{399C844D-F6AC-45DC-9B27-0E2F7E6EE74B}" destId="{C9C1C6F5-9C39-4DFE-B667-660CB75EE85D}" srcOrd="0" destOrd="0" presId="urn:microsoft.com/office/officeart/2005/8/layout/lProcess2"/>
    <dgm:cxn modelId="{74AD9BED-61B7-4EEE-ABF5-B0CFCFE4C5B0}" type="presParOf" srcId="{C9C1C6F5-9C39-4DFE-B667-660CB75EE85D}" destId="{6A432F02-DBD7-471B-A6C5-5C77DB8F17CF}" srcOrd="0" destOrd="0" presId="urn:microsoft.com/office/officeart/2005/8/layout/lProcess2"/>
    <dgm:cxn modelId="{0383103B-19B6-4728-9060-8883579BE67D}" type="presParOf" srcId="{C9C1C6F5-9C39-4DFE-B667-660CB75EE85D}" destId="{CF8DBED4-BAAD-4383-8C18-5933BAF3F356}" srcOrd="1" destOrd="0" presId="urn:microsoft.com/office/officeart/2005/8/layout/lProcess2"/>
    <dgm:cxn modelId="{F6791035-E831-4413-9E43-DCF2115957E1}" type="presParOf" srcId="{C9C1C6F5-9C39-4DFE-B667-660CB75EE85D}" destId="{53FF9939-0AA2-488C-AD2E-830BBA586D7C}" srcOrd="2" destOrd="0" presId="urn:microsoft.com/office/officeart/2005/8/layout/lProcess2"/>
    <dgm:cxn modelId="{544BF106-1B27-4C65-8C41-CD669490C159}"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dirty="0">
            <a:latin typeface="Times New Roman" panose="02020603050405020304" pitchFamily="18" charset="0"/>
            <a:cs typeface="Times New Roman" panose="02020603050405020304" pitchFamily="18" charset="0"/>
          </a:endParaRPr>
        </a:p>
        <a:p>
          <a:r>
            <a:rPr lang="en-US" sz="3600" b="1" dirty="0" smtClean="0">
              <a:latin typeface="Times New Roman" pitchFamily="18" charset="0"/>
              <a:cs typeface="Times New Roman" pitchFamily="18" charset="0"/>
            </a:rPr>
            <a:t>Data Mining Tasks </a:t>
          </a:r>
          <a:endParaRPr lang="en-US" sz="3600" b="1"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100000"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559CD199-CC97-432C-930B-9FABA391BFF3}" type="presOf" srcId="{C8C7F4C4-3A80-40B3-AF07-D72B8CEAB206}" destId="{399C844D-F6AC-45DC-9B27-0E2F7E6EE74B}" srcOrd="0" destOrd="0" presId="urn:microsoft.com/office/officeart/2005/8/layout/lProcess2"/>
    <dgm:cxn modelId="{764FCB44-D0E2-453F-AB93-541567EFD8FF}" srcId="{C8C7F4C4-3A80-40B3-AF07-D72B8CEAB206}" destId="{831E2F81-8626-4ACD-B206-EB2DFDF64134}" srcOrd="0" destOrd="0" parTransId="{7E1B8B69-B583-4F52-9350-8FBEB7CF110E}" sibTransId="{0C2E75AD-FFF8-4B82-8A9D-629B5876F052}"/>
    <dgm:cxn modelId="{C3F03E42-D18F-4DEF-8F82-488500C88F77}" type="presOf" srcId="{831E2F81-8626-4ACD-B206-EB2DFDF64134}" destId="{6A432F02-DBD7-471B-A6C5-5C77DB8F17CF}" srcOrd="0" destOrd="0" presId="urn:microsoft.com/office/officeart/2005/8/layout/lProcess2"/>
    <dgm:cxn modelId="{BE8C7059-E08F-4675-8A8A-5080ADD49F99}" type="presOf" srcId="{831E2F81-8626-4ACD-B206-EB2DFDF64134}" destId="{CF8DBED4-BAAD-4383-8C18-5933BAF3F356}" srcOrd="1" destOrd="0" presId="urn:microsoft.com/office/officeart/2005/8/layout/lProcess2"/>
    <dgm:cxn modelId="{A792BCE2-9A77-4510-BCE0-004E38024A25}" type="presParOf" srcId="{399C844D-F6AC-45DC-9B27-0E2F7E6EE74B}" destId="{C9C1C6F5-9C39-4DFE-B667-660CB75EE85D}" srcOrd="0" destOrd="0" presId="urn:microsoft.com/office/officeart/2005/8/layout/lProcess2"/>
    <dgm:cxn modelId="{D153FABB-F96F-4A9F-8811-3E1E7C9B266B}" type="presParOf" srcId="{C9C1C6F5-9C39-4DFE-B667-660CB75EE85D}" destId="{6A432F02-DBD7-471B-A6C5-5C77DB8F17CF}" srcOrd="0" destOrd="0" presId="urn:microsoft.com/office/officeart/2005/8/layout/lProcess2"/>
    <dgm:cxn modelId="{95F8786B-EE57-41A3-8023-82C9B05A1ACE}" type="presParOf" srcId="{C9C1C6F5-9C39-4DFE-B667-660CB75EE85D}" destId="{CF8DBED4-BAAD-4383-8C18-5933BAF3F356}" srcOrd="1" destOrd="0" presId="urn:microsoft.com/office/officeart/2005/8/layout/lProcess2"/>
    <dgm:cxn modelId="{F05E9162-7A93-4861-A3EC-98E68AD85A3B}" type="presParOf" srcId="{C9C1C6F5-9C39-4DFE-B667-660CB75EE85D}" destId="{53FF9939-0AA2-488C-AD2E-830BBA586D7C}" srcOrd="2" destOrd="0" presId="urn:microsoft.com/office/officeart/2005/8/layout/lProcess2"/>
    <dgm:cxn modelId="{79EA4FBA-D1AC-49B2-9DBD-3E0880B187F8}"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dirty="0">
            <a:latin typeface="Times New Roman" panose="02020603050405020304" pitchFamily="18" charset="0"/>
            <a:cs typeface="Times New Roman" panose="02020603050405020304" pitchFamily="18" charset="0"/>
          </a:endParaRPr>
        </a:p>
        <a:p>
          <a:r>
            <a:rPr lang="en-US" sz="3600" b="1" dirty="0" smtClean="0">
              <a:latin typeface="Times New Roman" pitchFamily="18" charset="0"/>
              <a:cs typeface="Times New Roman" pitchFamily="18" charset="0"/>
            </a:rPr>
            <a:t>Data Mining Tasks </a:t>
          </a:r>
          <a:endParaRPr lang="en-US" sz="3600" b="1"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100000"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764FCB44-D0E2-453F-AB93-541567EFD8FF}" srcId="{C8C7F4C4-3A80-40B3-AF07-D72B8CEAB206}" destId="{831E2F81-8626-4ACD-B206-EB2DFDF64134}" srcOrd="0" destOrd="0" parTransId="{7E1B8B69-B583-4F52-9350-8FBEB7CF110E}" sibTransId="{0C2E75AD-FFF8-4B82-8A9D-629B5876F052}"/>
    <dgm:cxn modelId="{65D2E5EE-CC83-4430-A562-B9F5F4641CDB}" type="presOf" srcId="{831E2F81-8626-4ACD-B206-EB2DFDF64134}" destId="{6A432F02-DBD7-471B-A6C5-5C77DB8F17CF}" srcOrd="0" destOrd="0" presId="urn:microsoft.com/office/officeart/2005/8/layout/lProcess2"/>
    <dgm:cxn modelId="{66D12475-6CFD-4727-B4F5-E63FCC21BB38}" type="presOf" srcId="{C8C7F4C4-3A80-40B3-AF07-D72B8CEAB206}" destId="{399C844D-F6AC-45DC-9B27-0E2F7E6EE74B}" srcOrd="0" destOrd="0" presId="urn:microsoft.com/office/officeart/2005/8/layout/lProcess2"/>
    <dgm:cxn modelId="{C45C3907-6D5D-4D9B-8DFE-EEAC152EADF4}" type="presOf" srcId="{831E2F81-8626-4ACD-B206-EB2DFDF64134}" destId="{CF8DBED4-BAAD-4383-8C18-5933BAF3F356}" srcOrd="1" destOrd="0" presId="urn:microsoft.com/office/officeart/2005/8/layout/lProcess2"/>
    <dgm:cxn modelId="{4061BD70-2311-4F12-A777-DBD7E1F26B17}" type="presParOf" srcId="{399C844D-F6AC-45DC-9B27-0E2F7E6EE74B}" destId="{C9C1C6F5-9C39-4DFE-B667-660CB75EE85D}" srcOrd="0" destOrd="0" presId="urn:microsoft.com/office/officeart/2005/8/layout/lProcess2"/>
    <dgm:cxn modelId="{C8E2397E-7088-42A4-BECE-490211765E49}" type="presParOf" srcId="{C9C1C6F5-9C39-4DFE-B667-660CB75EE85D}" destId="{6A432F02-DBD7-471B-A6C5-5C77DB8F17CF}" srcOrd="0" destOrd="0" presId="urn:microsoft.com/office/officeart/2005/8/layout/lProcess2"/>
    <dgm:cxn modelId="{78138900-F086-46E9-9F16-B661AAA8C710}" type="presParOf" srcId="{C9C1C6F5-9C39-4DFE-B667-660CB75EE85D}" destId="{CF8DBED4-BAAD-4383-8C18-5933BAF3F356}" srcOrd="1" destOrd="0" presId="urn:microsoft.com/office/officeart/2005/8/layout/lProcess2"/>
    <dgm:cxn modelId="{58244969-BC48-41D4-9815-E41685349A0C}" type="presParOf" srcId="{C9C1C6F5-9C39-4DFE-B667-660CB75EE85D}" destId="{53FF9939-0AA2-488C-AD2E-830BBA586D7C}" srcOrd="2" destOrd="0" presId="urn:microsoft.com/office/officeart/2005/8/layout/lProcess2"/>
    <dgm:cxn modelId="{7376240D-CBC3-46BF-BA02-ECB7EAE432A1}"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dirty="0">
            <a:latin typeface="Times New Roman" panose="02020603050405020304" pitchFamily="18" charset="0"/>
            <a:cs typeface="Times New Roman" panose="02020603050405020304" pitchFamily="18" charset="0"/>
          </a:endParaRPr>
        </a:p>
        <a:p>
          <a:r>
            <a:rPr lang="en-US" sz="3600" b="1" dirty="0" smtClean="0">
              <a:latin typeface="Times New Roman" pitchFamily="18" charset="0"/>
              <a:cs typeface="Times New Roman" pitchFamily="18" charset="0"/>
            </a:rPr>
            <a:t>Data Mining Tasks </a:t>
          </a:r>
          <a:endParaRPr lang="en-US" sz="3600" b="1"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100000"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7A5A4389-E61A-4FC3-AC9D-3D24FD555326}" type="presOf" srcId="{831E2F81-8626-4ACD-B206-EB2DFDF64134}" destId="{6A432F02-DBD7-471B-A6C5-5C77DB8F17CF}" srcOrd="0" destOrd="0" presId="urn:microsoft.com/office/officeart/2005/8/layout/lProcess2"/>
    <dgm:cxn modelId="{764FCB44-D0E2-453F-AB93-541567EFD8FF}" srcId="{C8C7F4C4-3A80-40B3-AF07-D72B8CEAB206}" destId="{831E2F81-8626-4ACD-B206-EB2DFDF64134}" srcOrd="0" destOrd="0" parTransId="{7E1B8B69-B583-4F52-9350-8FBEB7CF110E}" sibTransId="{0C2E75AD-FFF8-4B82-8A9D-629B5876F052}"/>
    <dgm:cxn modelId="{ED3FC56A-C530-43E8-98E2-C99563C406D4}" type="presOf" srcId="{831E2F81-8626-4ACD-B206-EB2DFDF64134}" destId="{CF8DBED4-BAAD-4383-8C18-5933BAF3F356}" srcOrd="1" destOrd="0" presId="urn:microsoft.com/office/officeart/2005/8/layout/lProcess2"/>
    <dgm:cxn modelId="{16A62457-A270-4F1D-807C-BF4C2A64925A}" type="presOf" srcId="{C8C7F4C4-3A80-40B3-AF07-D72B8CEAB206}" destId="{399C844D-F6AC-45DC-9B27-0E2F7E6EE74B}" srcOrd="0" destOrd="0" presId="urn:microsoft.com/office/officeart/2005/8/layout/lProcess2"/>
    <dgm:cxn modelId="{7D9C4E8D-4027-4E7E-B876-DA41538A37E8}" type="presParOf" srcId="{399C844D-F6AC-45DC-9B27-0E2F7E6EE74B}" destId="{C9C1C6F5-9C39-4DFE-B667-660CB75EE85D}" srcOrd="0" destOrd="0" presId="urn:microsoft.com/office/officeart/2005/8/layout/lProcess2"/>
    <dgm:cxn modelId="{DB9C259C-979F-4774-8363-D1DE540B6B91}" type="presParOf" srcId="{C9C1C6F5-9C39-4DFE-B667-660CB75EE85D}" destId="{6A432F02-DBD7-471B-A6C5-5C77DB8F17CF}" srcOrd="0" destOrd="0" presId="urn:microsoft.com/office/officeart/2005/8/layout/lProcess2"/>
    <dgm:cxn modelId="{CCDB3738-09D4-4EEA-886B-37C38AAB7268}" type="presParOf" srcId="{C9C1C6F5-9C39-4DFE-B667-660CB75EE85D}" destId="{CF8DBED4-BAAD-4383-8C18-5933BAF3F356}" srcOrd="1" destOrd="0" presId="urn:microsoft.com/office/officeart/2005/8/layout/lProcess2"/>
    <dgm:cxn modelId="{75DF2325-A8F5-43D7-84AF-251891883554}" type="presParOf" srcId="{C9C1C6F5-9C39-4DFE-B667-660CB75EE85D}" destId="{53FF9939-0AA2-488C-AD2E-830BBA586D7C}" srcOrd="2" destOrd="0" presId="urn:microsoft.com/office/officeart/2005/8/layout/lProcess2"/>
    <dgm:cxn modelId="{9D98C5A6-7C7F-4222-9329-E86799CA9878}"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dirty="0">
            <a:latin typeface="Times New Roman" panose="02020603050405020304" pitchFamily="18" charset="0"/>
            <a:cs typeface="Times New Roman" panose="02020603050405020304" pitchFamily="18" charset="0"/>
          </a:endParaRPr>
        </a:p>
        <a:p>
          <a:r>
            <a:rPr lang="en-US" sz="3600" b="1" dirty="0" smtClean="0">
              <a:latin typeface="Times New Roman" pitchFamily="18" charset="0"/>
              <a:cs typeface="Times New Roman" pitchFamily="18" charset="0"/>
            </a:rPr>
            <a:t>Data Mining Tasks </a:t>
          </a:r>
          <a:endParaRPr lang="en-US" sz="3600" b="1"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100000"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764FCB44-D0E2-453F-AB93-541567EFD8FF}" srcId="{C8C7F4C4-3A80-40B3-AF07-D72B8CEAB206}" destId="{831E2F81-8626-4ACD-B206-EB2DFDF64134}" srcOrd="0" destOrd="0" parTransId="{7E1B8B69-B583-4F52-9350-8FBEB7CF110E}" sibTransId="{0C2E75AD-FFF8-4B82-8A9D-629B5876F052}"/>
    <dgm:cxn modelId="{3385848C-6095-44E9-9F88-6C242E25E46D}" type="presOf" srcId="{831E2F81-8626-4ACD-B206-EB2DFDF64134}" destId="{6A432F02-DBD7-471B-A6C5-5C77DB8F17CF}" srcOrd="0" destOrd="0" presId="urn:microsoft.com/office/officeart/2005/8/layout/lProcess2"/>
    <dgm:cxn modelId="{62EFCAE0-4DD6-46CB-9F6D-89B279E1B782}" type="presOf" srcId="{831E2F81-8626-4ACD-B206-EB2DFDF64134}" destId="{CF8DBED4-BAAD-4383-8C18-5933BAF3F356}" srcOrd="1" destOrd="0" presId="urn:microsoft.com/office/officeart/2005/8/layout/lProcess2"/>
    <dgm:cxn modelId="{1CE9BC0D-4853-4966-869E-121469B5FEE1}" type="presOf" srcId="{C8C7F4C4-3A80-40B3-AF07-D72B8CEAB206}" destId="{399C844D-F6AC-45DC-9B27-0E2F7E6EE74B}" srcOrd="0" destOrd="0" presId="urn:microsoft.com/office/officeart/2005/8/layout/lProcess2"/>
    <dgm:cxn modelId="{73602FE2-26A8-4362-B122-FCB25409E55F}" type="presParOf" srcId="{399C844D-F6AC-45DC-9B27-0E2F7E6EE74B}" destId="{C9C1C6F5-9C39-4DFE-B667-660CB75EE85D}" srcOrd="0" destOrd="0" presId="urn:microsoft.com/office/officeart/2005/8/layout/lProcess2"/>
    <dgm:cxn modelId="{FBD63F32-DBE2-4883-872F-2644ED37E634}" type="presParOf" srcId="{C9C1C6F5-9C39-4DFE-B667-660CB75EE85D}" destId="{6A432F02-DBD7-471B-A6C5-5C77DB8F17CF}" srcOrd="0" destOrd="0" presId="urn:microsoft.com/office/officeart/2005/8/layout/lProcess2"/>
    <dgm:cxn modelId="{C543FB42-5D93-4184-BAFD-A5C0C2A269DF}" type="presParOf" srcId="{C9C1C6F5-9C39-4DFE-B667-660CB75EE85D}" destId="{CF8DBED4-BAAD-4383-8C18-5933BAF3F356}" srcOrd="1" destOrd="0" presId="urn:microsoft.com/office/officeart/2005/8/layout/lProcess2"/>
    <dgm:cxn modelId="{CCA18DCF-E13E-4C39-9881-6F20A91F1C5F}" type="presParOf" srcId="{C9C1C6F5-9C39-4DFE-B667-660CB75EE85D}" destId="{53FF9939-0AA2-488C-AD2E-830BBA586D7C}" srcOrd="2" destOrd="0" presId="urn:microsoft.com/office/officeart/2005/8/layout/lProcess2"/>
    <dgm:cxn modelId="{25D2D8EF-63CC-4E20-8398-1ED94C164DF8}"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C8C7F4C4-3A80-40B3-AF07-D72B8CEAB206}"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en-US"/>
        </a:p>
      </dgm:t>
    </dgm:pt>
    <dgm:pt modelId="{831E2F81-8626-4ACD-B206-EB2DFDF64134}">
      <dgm:prSet custT="1"/>
      <dgm:spPr/>
      <dgm:t>
        <a:bodyPr/>
        <a:lstStyle/>
        <a:p>
          <a:endParaRPr lang="en-US" sz="3600" b="1" dirty="0">
            <a:latin typeface="Times New Roman" panose="02020603050405020304" pitchFamily="18" charset="0"/>
            <a:cs typeface="Times New Roman" panose="02020603050405020304" pitchFamily="18" charset="0"/>
          </a:endParaRPr>
        </a:p>
      </dgm:t>
    </dgm:pt>
    <dgm:pt modelId="{7E1B8B69-B583-4F52-9350-8FBEB7CF110E}" type="parTrans" cxnId="{764FCB44-D0E2-453F-AB93-541567EFD8FF}">
      <dgm:prSet/>
      <dgm:spPr/>
      <dgm:t>
        <a:bodyPr/>
        <a:lstStyle/>
        <a:p>
          <a:endParaRPr lang="en-US"/>
        </a:p>
      </dgm:t>
    </dgm:pt>
    <dgm:pt modelId="{0C2E75AD-FFF8-4B82-8A9D-629B5876F052}" type="sibTrans" cxnId="{764FCB44-D0E2-453F-AB93-541567EFD8FF}">
      <dgm:prSet/>
      <dgm:spPr/>
      <dgm:t>
        <a:bodyPr/>
        <a:lstStyle/>
        <a:p>
          <a:endParaRPr lang="en-US"/>
        </a:p>
      </dgm:t>
    </dgm:pt>
    <dgm:pt modelId="{399C844D-F6AC-45DC-9B27-0E2F7E6EE74B}" type="pres">
      <dgm:prSet presAssocID="{C8C7F4C4-3A80-40B3-AF07-D72B8CEAB206}" presName="theList" presStyleCnt="0">
        <dgm:presLayoutVars>
          <dgm:dir/>
          <dgm:animLvl val="lvl"/>
          <dgm:resizeHandles val="exact"/>
        </dgm:presLayoutVars>
      </dgm:prSet>
      <dgm:spPr/>
      <dgm:t>
        <a:bodyPr/>
        <a:lstStyle/>
        <a:p>
          <a:endParaRPr lang="en-US"/>
        </a:p>
      </dgm:t>
    </dgm:pt>
    <dgm:pt modelId="{C9C1C6F5-9C39-4DFE-B667-660CB75EE85D}" type="pres">
      <dgm:prSet presAssocID="{831E2F81-8626-4ACD-B206-EB2DFDF64134}" presName="compNode" presStyleCnt="0"/>
      <dgm:spPr/>
    </dgm:pt>
    <dgm:pt modelId="{6A432F02-DBD7-471B-A6C5-5C77DB8F17CF}" type="pres">
      <dgm:prSet presAssocID="{831E2F81-8626-4ACD-B206-EB2DFDF64134}" presName="aNode" presStyleLbl="bgShp" presStyleIdx="0" presStyleCnt="1" custScaleY="100000" custLinFactNeighborX="-173"/>
      <dgm:spPr/>
      <dgm:t>
        <a:bodyPr/>
        <a:lstStyle/>
        <a:p>
          <a:endParaRPr lang="en-US"/>
        </a:p>
      </dgm:t>
    </dgm:pt>
    <dgm:pt modelId="{CF8DBED4-BAAD-4383-8C18-5933BAF3F356}" type="pres">
      <dgm:prSet presAssocID="{831E2F81-8626-4ACD-B206-EB2DFDF64134}" presName="textNode" presStyleLbl="bgShp" presStyleIdx="0" presStyleCnt="1"/>
      <dgm:spPr/>
      <dgm:t>
        <a:bodyPr/>
        <a:lstStyle/>
        <a:p>
          <a:endParaRPr lang="en-US"/>
        </a:p>
      </dgm:t>
    </dgm:pt>
    <dgm:pt modelId="{53FF9939-0AA2-488C-AD2E-830BBA586D7C}" type="pres">
      <dgm:prSet presAssocID="{831E2F81-8626-4ACD-B206-EB2DFDF64134}" presName="compChildNode" presStyleCnt="0"/>
      <dgm:spPr/>
    </dgm:pt>
    <dgm:pt modelId="{CC524C07-FEBA-4571-BAA7-F8C68F5C0050}" type="pres">
      <dgm:prSet presAssocID="{831E2F81-8626-4ACD-B206-EB2DFDF64134}" presName="theInnerList" presStyleCnt="0"/>
      <dgm:spPr/>
    </dgm:pt>
  </dgm:ptLst>
  <dgm:cxnLst>
    <dgm:cxn modelId="{764FCB44-D0E2-453F-AB93-541567EFD8FF}" srcId="{C8C7F4C4-3A80-40B3-AF07-D72B8CEAB206}" destId="{831E2F81-8626-4ACD-B206-EB2DFDF64134}" srcOrd="0" destOrd="0" parTransId="{7E1B8B69-B583-4F52-9350-8FBEB7CF110E}" sibTransId="{0C2E75AD-FFF8-4B82-8A9D-629B5876F052}"/>
    <dgm:cxn modelId="{1761784A-3C8E-4DAA-9545-B5F5223025EE}" type="presOf" srcId="{831E2F81-8626-4ACD-B206-EB2DFDF64134}" destId="{CF8DBED4-BAAD-4383-8C18-5933BAF3F356}" srcOrd="1" destOrd="0" presId="urn:microsoft.com/office/officeart/2005/8/layout/lProcess2"/>
    <dgm:cxn modelId="{43C5BDFF-8816-4AC4-B548-D8F7AB0390DF}" type="presOf" srcId="{831E2F81-8626-4ACD-B206-EB2DFDF64134}" destId="{6A432F02-DBD7-471B-A6C5-5C77DB8F17CF}" srcOrd="0" destOrd="0" presId="urn:microsoft.com/office/officeart/2005/8/layout/lProcess2"/>
    <dgm:cxn modelId="{DECF1E1A-1A0A-4641-A6E1-25D0C63BE0B0}" type="presOf" srcId="{C8C7F4C4-3A80-40B3-AF07-D72B8CEAB206}" destId="{399C844D-F6AC-45DC-9B27-0E2F7E6EE74B}" srcOrd="0" destOrd="0" presId="urn:microsoft.com/office/officeart/2005/8/layout/lProcess2"/>
    <dgm:cxn modelId="{0B3BF529-EEEF-49E0-BF1E-027BD5FEA0E3}" type="presParOf" srcId="{399C844D-F6AC-45DC-9B27-0E2F7E6EE74B}" destId="{C9C1C6F5-9C39-4DFE-B667-660CB75EE85D}" srcOrd="0" destOrd="0" presId="urn:microsoft.com/office/officeart/2005/8/layout/lProcess2"/>
    <dgm:cxn modelId="{C40D8654-64DC-4C28-A07F-ED749146D8B8}" type="presParOf" srcId="{C9C1C6F5-9C39-4DFE-B667-660CB75EE85D}" destId="{6A432F02-DBD7-471B-A6C5-5C77DB8F17CF}" srcOrd="0" destOrd="0" presId="urn:microsoft.com/office/officeart/2005/8/layout/lProcess2"/>
    <dgm:cxn modelId="{3377D7AD-30CB-4434-9553-9960CE45EDCA}" type="presParOf" srcId="{C9C1C6F5-9C39-4DFE-B667-660CB75EE85D}" destId="{CF8DBED4-BAAD-4383-8C18-5933BAF3F356}" srcOrd="1" destOrd="0" presId="urn:microsoft.com/office/officeart/2005/8/layout/lProcess2"/>
    <dgm:cxn modelId="{1570141D-6EC4-4814-AD02-EDCAF70FA447}" type="presParOf" srcId="{C9C1C6F5-9C39-4DFE-B667-660CB75EE85D}" destId="{53FF9939-0AA2-488C-AD2E-830BBA586D7C}" srcOrd="2" destOrd="0" presId="urn:microsoft.com/office/officeart/2005/8/layout/lProcess2"/>
    <dgm:cxn modelId="{053E4A76-A877-4420-9149-2D68100D356B}" type="presParOf" srcId="{53FF9939-0AA2-488C-AD2E-830BBA586D7C}" destId="{CC524C07-FEBA-4571-BAA7-F8C68F5C005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32F02-DBD7-471B-A6C5-5C77DB8F17CF}">
      <dsp:nvSpPr>
        <dsp:cNvPr id="0" name=""/>
        <dsp:cNvSpPr/>
      </dsp:nvSpPr>
      <dsp:spPr>
        <a:xfrm>
          <a:off x="0" y="0"/>
          <a:ext cx="11981251" cy="105294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en-US" sz="3600" kern="1200" dirty="0">
            <a:latin typeface="Times New Roman" panose="02020603050405020304" pitchFamily="18" charset="0"/>
            <a:cs typeface="Times New Roman" panose="02020603050405020304" pitchFamily="18" charset="0"/>
          </a:endParaRPr>
        </a:p>
        <a:p>
          <a:pPr lvl="0" algn="ctr" defTabSz="1600200">
            <a:lnSpc>
              <a:spcPct val="90000"/>
            </a:lnSpc>
            <a:spcBef>
              <a:spcPct val="0"/>
            </a:spcBef>
            <a:spcAft>
              <a:spcPct val="35000"/>
            </a:spcAft>
          </a:pPr>
          <a:endParaRPr lang="en-US" sz="3600" kern="1200" dirty="0" smtClean="0">
            <a:latin typeface="Times New Roman" panose="02020603050405020304" pitchFamily="18" charset="0"/>
            <a:cs typeface="Times New Roman" panose="02020603050405020304" pitchFamily="18" charset="0"/>
          </a:endParaRPr>
        </a:p>
        <a:p>
          <a:pPr lvl="0" algn="ctr" defTabSz="1600200">
            <a:lnSpc>
              <a:spcPct val="90000"/>
            </a:lnSpc>
            <a:spcBef>
              <a:spcPct val="0"/>
            </a:spcBef>
            <a:spcAft>
              <a:spcPct val="35000"/>
            </a:spcAft>
          </a:pPr>
          <a:r>
            <a:rPr lang="en-US" sz="3600" b="1" kern="1200" dirty="0" smtClean="0">
              <a:latin typeface="Times New Roman" panose="02020603050405020304" pitchFamily="18" charset="0"/>
              <a:cs typeface="Times New Roman" panose="02020603050405020304" pitchFamily="18" charset="0"/>
            </a:rPr>
            <a:t>Selected Topics in Computer Science</a:t>
          </a:r>
        </a:p>
        <a:p>
          <a:pPr lvl="0" algn="ctr" defTabSz="1600200">
            <a:lnSpc>
              <a:spcPct val="90000"/>
            </a:lnSpc>
            <a:spcBef>
              <a:spcPct val="0"/>
            </a:spcBef>
            <a:spcAft>
              <a:spcPct val="35000"/>
            </a:spcAft>
          </a:pPr>
          <a:endParaRPr lang="en-US" sz="3600" kern="1200" dirty="0">
            <a:latin typeface="Times New Roman" panose="02020603050405020304" pitchFamily="18" charset="0"/>
            <a:cs typeface="Times New Roman" panose="02020603050405020304" pitchFamily="18" charset="0"/>
          </a:endParaRPr>
        </a:p>
      </dsp:txBody>
      <dsp:txXfrm>
        <a:off x="0" y="0"/>
        <a:ext cx="11981251" cy="3158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32F02-DBD7-471B-A6C5-5C77DB8F17CF}">
      <dsp:nvSpPr>
        <dsp:cNvPr id="0" name=""/>
        <dsp:cNvSpPr/>
      </dsp:nvSpPr>
      <dsp:spPr>
        <a:xfrm>
          <a:off x="0" y="24710"/>
          <a:ext cx="11972478" cy="57481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en-US" sz="3600" b="1" u="none" kern="1200" dirty="0" smtClean="0">
            <a:latin typeface="Times New Roman" panose="02020603050405020304" pitchFamily="18" charset="0"/>
            <a:cs typeface="Times New Roman" panose="02020603050405020304" pitchFamily="18" charset="0"/>
          </a:endParaRPr>
        </a:p>
        <a:p>
          <a:pPr lvl="0" algn="ctr" defTabSz="1600200">
            <a:lnSpc>
              <a:spcPct val="90000"/>
            </a:lnSpc>
            <a:spcBef>
              <a:spcPct val="0"/>
            </a:spcBef>
            <a:spcAft>
              <a:spcPct val="35000"/>
            </a:spcAft>
          </a:pPr>
          <a:r>
            <a:rPr lang="en-US" sz="3600" b="1" u="none" kern="1200" dirty="0" smtClean="0">
              <a:latin typeface="Times New Roman" panose="02020603050405020304" pitchFamily="18" charset="0"/>
              <a:cs typeface="Times New Roman" panose="02020603050405020304" pitchFamily="18" charset="0"/>
            </a:rPr>
            <a:t>Out </a:t>
          </a:r>
          <a:r>
            <a:rPr lang="en-US" sz="3600" b="1" u="none" kern="1200" dirty="0">
              <a:latin typeface="Times New Roman" panose="02020603050405020304" pitchFamily="18" charset="0"/>
              <a:cs typeface="Times New Roman" panose="02020603050405020304" pitchFamily="18" charset="0"/>
            </a:rPr>
            <a:t>lines</a:t>
          </a:r>
          <a:endParaRPr lang="en-US" sz="3600" u="none" kern="1200" dirty="0">
            <a:latin typeface="Times New Roman" panose="02020603050405020304" pitchFamily="18" charset="0"/>
            <a:cs typeface="Times New Roman" panose="02020603050405020304" pitchFamily="18" charset="0"/>
          </a:endParaRPr>
        </a:p>
      </dsp:txBody>
      <dsp:txXfrm>
        <a:off x="0" y="24710"/>
        <a:ext cx="11972478" cy="1724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32F02-DBD7-471B-A6C5-5C77DB8F17CF}">
      <dsp:nvSpPr>
        <dsp:cNvPr id="0" name=""/>
        <dsp:cNvSpPr/>
      </dsp:nvSpPr>
      <dsp:spPr>
        <a:xfrm>
          <a:off x="0" y="0"/>
          <a:ext cx="11972478" cy="80453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en-US" sz="3600" b="1" kern="1200" dirty="0">
            <a:solidFill>
              <a:srgbClr val="000000"/>
            </a:solidFill>
            <a:effectLst/>
            <a:latin typeface="Times New Roman" panose="02020603050405020304" pitchFamily="18" charset="0"/>
            <a:ea typeface="Calibri" panose="020F0502020204030204" pitchFamily="34" charset="0"/>
          </a:endParaRPr>
        </a:p>
        <a:p>
          <a:pPr lvl="0" algn="ctr" defTabSz="1600200">
            <a:lnSpc>
              <a:spcPct val="90000"/>
            </a:lnSpc>
            <a:spcBef>
              <a:spcPct val="0"/>
            </a:spcBef>
            <a:spcAft>
              <a:spcPct val="35000"/>
            </a:spcAft>
          </a:pPr>
          <a:r>
            <a:rPr lang="en-US" sz="3600" b="1" kern="1200" dirty="0">
              <a:solidFill>
                <a:srgbClr val="000000"/>
              </a:solidFill>
              <a:effectLst/>
              <a:latin typeface="Times New Roman" panose="02020603050405020304" pitchFamily="18" charset="0"/>
              <a:ea typeface="Calibri" panose="020F0502020204030204" pitchFamily="34" charset="0"/>
            </a:rPr>
            <a:t>Introduction to </a:t>
          </a:r>
          <a:r>
            <a:rPr lang="en-US" sz="3600" b="1" kern="1200" dirty="0" smtClean="0">
              <a:solidFill>
                <a:srgbClr val="000000"/>
              </a:solidFill>
              <a:effectLst/>
              <a:latin typeface="Times New Roman" panose="02020603050405020304" pitchFamily="18" charset="0"/>
              <a:ea typeface="Calibri" panose="020F0502020204030204" pitchFamily="34" charset="0"/>
            </a:rPr>
            <a:t>Data Mining</a:t>
          </a:r>
          <a:endParaRPr lang="en-US" sz="3600" kern="1200" dirty="0">
            <a:latin typeface="Times New Roman" panose="02020603050405020304" pitchFamily="18" charset="0"/>
            <a:cs typeface="Times New Roman" panose="02020603050405020304" pitchFamily="18" charset="0"/>
          </a:endParaRPr>
        </a:p>
      </dsp:txBody>
      <dsp:txXfrm>
        <a:off x="0" y="0"/>
        <a:ext cx="11972478" cy="2413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32F02-DBD7-471B-A6C5-5C77DB8F17CF}">
      <dsp:nvSpPr>
        <dsp:cNvPr id="0" name=""/>
        <dsp:cNvSpPr/>
      </dsp:nvSpPr>
      <dsp:spPr>
        <a:xfrm>
          <a:off x="0" y="0"/>
          <a:ext cx="11972478" cy="77878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en-US" sz="3600" kern="1200" dirty="0">
            <a:latin typeface="Times New Roman" panose="02020603050405020304" pitchFamily="18" charset="0"/>
            <a:cs typeface="Times New Roman" panose="02020603050405020304" pitchFamily="18" charset="0"/>
          </a:endParaRPr>
        </a:p>
        <a:p>
          <a:pPr lvl="0" algn="ctr" defTabSz="1600200">
            <a:lnSpc>
              <a:spcPct val="90000"/>
            </a:lnSpc>
            <a:spcBef>
              <a:spcPct val="0"/>
            </a:spcBef>
            <a:spcAft>
              <a:spcPct val="35000"/>
            </a:spcAft>
          </a:pPr>
          <a:r>
            <a:rPr lang="en-US" sz="3600" b="1" kern="1200" dirty="0" smtClean="0">
              <a:latin typeface="Times New Roman" pitchFamily="18" charset="0"/>
              <a:cs typeface="Times New Roman" pitchFamily="18" charset="0"/>
            </a:rPr>
            <a:t>Data Mining Process</a:t>
          </a:r>
          <a:endParaRPr lang="en-US" sz="3600" kern="1200" dirty="0">
            <a:latin typeface="Times New Roman" panose="02020603050405020304" pitchFamily="18" charset="0"/>
            <a:cs typeface="Times New Roman" panose="02020603050405020304" pitchFamily="18" charset="0"/>
          </a:endParaRPr>
        </a:p>
      </dsp:txBody>
      <dsp:txXfrm>
        <a:off x="0" y="0"/>
        <a:ext cx="11972478" cy="2336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32F02-DBD7-471B-A6C5-5C77DB8F17CF}">
      <dsp:nvSpPr>
        <dsp:cNvPr id="0" name=""/>
        <dsp:cNvSpPr/>
      </dsp:nvSpPr>
      <dsp:spPr>
        <a:xfrm>
          <a:off x="0" y="0"/>
          <a:ext cx="11972478" cy="88181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en-US" sz="3600" kern="1200" dirty="0">
            <a:latin typeface="Times New Roman" panose="02020603050405020304" pitchFamily="18" charset="0"/>
            <a:cs typeface="Times New Roman" panose="02020603050405020304" pitchFamily="18" charset="0"/>
          </a:endParaRPr>
        </a:p>
        <a:p>
          <a:pPr lvl="0" algn="ctr" defTabSz="1600200">
            <a:lnSpc>
              <a:spcPct val="90000"/>
            </a:lnSpc>
            <a:spcBef>
              <a:spcPct val="0"/>
            </a:spcBef>
            <a:spcAft>
              <a:spcPct val="35000"/>
            </a:spcAft>
          </a:pPr>
          <a:r>
            <a:rPr lang="en-US" sz="3600" b="1" kern="1200" dirty="0" smtClean="0">
              <a:latin typeface="Times New Roman" pitchFamily="18" charset="0"/>
              <a:cs typeface="Times New Roman" pitchFamily="18" charset="0"/>
            </a:rPr>
            <a:t>Data Mining Process</a:t>
          </a:r>
          <a:endParaRPr lang="en-US" sz="3600" kern="1200" dirty="0">
            <a:latin typeface="Times New Roman" panose="02020603050405020304" pitchFamily="18" charset="0"/>
            <a:cs typeface="Times New Roman" panose="02020603050405020304" pitchFamily="18" charset="0"/>
          </a:endParaRPr>
        </a:p>
      </dsp:txBody>
      <dsp:txXfrm>
        <a:off x="0" y="0"/>
        <a:ext cx="11972478" cy="2645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32F02-DBD7-471B-A6C5-5C77DB8F17CF}">
      <dsp:nvSpPr>
        <dsp:cNvPr id="0" name=""/>
        <dsp:cNvSpPr/>
      </dsp:nvSpPr>
      <dsp:spPr>
        <a:xfrm>
          <a:off x="0" y="0"/>
          <a:ext cx="11972478" cy="88181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en-US" sz="3600" kern="1200" dirty="0">
            <a:latin typeface="Times New Roman" panose="02020603050405020304" pitchFamily="18" charset="0"/>
            <a:cs typeface="Times New Roman" panose="02020603050405020304" pitchFamily="18" charset="0"/>
          </a:endParaRPr>
        </a:p>
        <a:p>
          <a:pPr lvl="0" algn="ctr" defTabSz="1600200">
            <a:lnSpc>
              <a:spcPct val="90000"/>
            </a:lnSpc>
            <a:spcBef>
              <a:spcPct val="0"/>
            </a:spcBef>
            <a:spcAft>
              <a:spcPct val="35000"/>
            </a:spcAft>
          </a:pPr>
          <a:r>
            <a:rPr lang="en-US" sz="3600" b="1" kern="1200" dirty="0" smtClean="0">
              <a:latin typeface="Times New Roman" pitchFamily="18" charset="0"/>
              <a:cs typeface="Times New Roman" pitchFamily="18" charset="0"/>
            </a:rPr>
            <a:t>Data Mining Process</a:t>
          </a:r>
          <a:endParaRPr lang="en-US" sz="3600" kern="1200" dirty="0">
            <a:latin typeface="Times New Roman" panose="02020603050405020304" pitchFamily="18" charset="0"/>
            <a:cs typeface="Times New Roman" panose="02020603050405020304" pitchFamily="18" charset="0"/>
          </a:endParaRPr>
        </a:p>
      </dsp:txBody>
      <dsp:txXfrm>
        <a:off x="0" y="0"/>
        <a:ext cx="11972478" cy="26454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32F02-DBD7-471B-A6C5-5C77DB8F17CF}">
      <dsp:nvSpPr>
        <dsp:cNvPr id="0" name=""/>
        <dsp:cNvSpPr/>
      </dsp:nvSpPr>
      <dsp:spPr>
        <a:xfrm>
          <a:off x="0" y="0"/>
          <a:ext cx="12090029" cy="88181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en-US" sz="3600" kern="1200" dirty="0">
            <a:latin typeface="Times New Roman" panose="02020603050405020304" pitchFamily="18" charset="0"/>
            <a:cs typeface="Times New Roman" panose="02020603050405020304" pitchFamily="18" charset="0"/>
          </a:endParaRPr>
        </a:p>
        <a:p>
          <a:pPr lvl="0" algn="ctr" defTabSz="1600200">
            <a:lnSpc>
              <a:spcPct val="90000"/>
            </a:lnSpc>
            <a:spcBef>
              <a:spcPct val="0"/>
            </a:spcBef>
            <a:spcAft>
              <a:spcPct val="35000"/>
            </a:spcAft>
          </a:pPr>
          <a:r>
            <a:rPr lang="en-US" sz="3600" b="1" kern="1200" dirty="0" smtClean="0">
              <a:latin typeface="Times New Roman" pitchFamily="18" charset="0"/>
              <a:cs typeface="Times New Roman" pitchFamily="18" charset="0"/>
            </a:rPr>
            <a:t>Data Mining Process</a:t>
          </a:r>
          <a:endParaRPr lang="en-US" sz="3600" kern="1200" dirty="0">
            <a:latin typeface="Times New Roman" panose="02020603050405020304" pitchFamily="18" charset="0"/>
            <a:cs typeface="Times New Roman" panose="02020603050405020304" pitchFamily="18" charset="0"/>
          </a:endParaRPr>
        </a:p>
      </dsp:txBody>
      <dsp:txXfrm>
        <a:off x="0" y="0"/>
        <a:ext cx="12090029" cy="26454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32F02-DBD7-471B-A6C5-5C77DB8F17CF}">
      <dsp:nvSpPr>
        <dsp:cNvPr id="0" name=""/>
        <dsp:cNvSpPr/>
      </dsp:nvSpPr>
      <dsp:spPr>
        <a:xfrm>
          <a:off x="0" y="0"/>
          <a:ext cx="11972478" cy="88181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en-US" sz="3600" kern="1200" dirty="0">
            <a:latin typeface="Times New Roman" panose="02020603050405020304" pitchFamily="18" charset="0"/>
            <a:cs typeface="Times New Roman" panose="02020603050405020304" pitchFamily="18" charset="0"/>
          </a:endParaRPr>
        </a:p>
        <a:p>
          <a:pPr lvl="0" algn="ctr" defTabSz="1600200">
            <a:lnSpc>
              <a:spcPct val="90000"/>
            </a:lnSpc>
            <a:spcBef>
              <a:spcPct val="0"/>
            </a:spcBef>
            <a:spcAft>
              <a:spcPct val="35000"/>
            </a:spcAft>
          </a:pPr>
          <a:r>
            <a:rPr lang="en-US" sz="3600" b="1" kern="1200" dirty="0" smtClean="0">
              <a:latin typeface="Times New Roman" pitchFamily="18" charset="0"/>
              <a:cs typeface="Times New Roman" pitchFamily="18" charset="0"/>
            </a:rPr>
            <a:t>Data Mining Process</a:t>
          </a:r>
          <a:endParaRPr lang="en-US" sz="3600" kern="1200" dirty="0">
            <a:latin typeface="Times New Roman" panose="02020603050405020304" pitchFamily="18" charset="0"/>
            <a:cs typeface="Times New Roman" panose="02020603050405020304" pitchFamily="18" charset="0"/>
          </a:endParaRPr>
        </a:p>
      </dsp:txBody>
      <dsp:txXfrm>
        <a:off x="0" y="0"/>
        <a:ext cx="11972478" cy="26454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32F02-DBD7-471B-A6C5-5C77DB8F17CF}">
      <dsp:nvSpPr>
        <dsp:cNvPr id="0" name=""/>
        <dsp:cNvSpPr/>
      </dsp:nvSpPr>
      <dsp:spPr>
        <a:xfrm>
          <a:off x="0" y="0"/>
          <a:ext cx="11972478" cy="88181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en-US" sz="3600" kern="1200" dirty="0">
            <a:latin typeface="Times New Roman" panose="02020603050405020304" pitchFamily="18" charset="0"/>
            <a:cs typeface="Times New Roman" panose="02020603050405020304" pitchFamily="18" charset="0"/>
          </a:endParaRPr>
        </a:p>
        <a:p>
          <a:pPr lvl="0" algn="ctr" defTabSz="1600200">
            <a:lnSpc>
              <a:spcPct val="90000"/>
            </a:lnSpc>
            <a:spcBef>
              <a:spcPct val="0"/>
            </a:spcBef>
            <a:spcAft>
              <a:spcPct val="35000"/>
            </a:spcAft>
          </a:pPr>
          <a:r>
            <a:rPr lang="en-US" sz="3600" b="1" kern="1200" dirty="0" smtClean="0">
              <a:latin typeface="Times New Roman" pitchFamily="18" charset="0"/>
              <a:cs typeface="Times New Roman" pitchFamily="18" charset="0"/>
            </a:rPr>
            <a:t>Data Mining Applications </a:t>
          </a:r>
          <a:endParaRPr lang="en-US" sz="3600" kern="1200" dirty="0">
            <a:latin typeface="Times New Roman" panose="02020603050405020304" pitchFamily="18" charset="0"/>
            <a:cs typeface="Times New Roman" panose="02020603050405020304" pitchFamily="18" charset="0"/>
          </a:endParaRPr>
        </a:p>
      </dsp:txBody>
      <dsp:txXfrm>
        <a:off x="0" y="0"/>
        <a:ext cx="11972478" cy="26454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32F02-DBD7-471B-A6C5-5C77DB8F17CF}">
      <dsp:nvSpPr>
        <dsp:cNvPr id="0" name=""/>
        <dsp:cNvSpPr/>
      </dsp:nvSpPr>
      <dsp:spPr>
        <a:xfrm>
          <a:off x="0" y="0"/>
          <a:ext cx="11972478" cy="88181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en-US" sz="3600" kern="1200" dirty="0">
            <a:latin typeface="Times New Roman" panose="02020603050405020304" pitchFamily="18" charset="0"/>
            <a:cs typeface="Times New Roman" panose="02020603050405020304" pitchFamily="18" charset="0"/>
          </a:endParaRPr>
        </a:p>
        <a:p>
          <a:pPr lvl="0" algn="ctr" defTabSz="1600200">
            <a:lnSpc>
              <a:spcPct val="90000"/>
            </a:lnSpc>
            <a:spcBef>
              <a:spcPct val="0"/>
            </a:spcBef>
            <a:spcAft>
              <a:spcPct val="35000"/>
            </a:spcAft>
          </a:pPr>
          <a:r>
            <a:rPr lang="en-US" sz="3600" b="1" kern="1200" dirty="0" smtClean="0">
              <a:latin typeface="Times New Roman" pitchFamily="18" charset="0"/>
              <a:cs typeface="Times New Roman" pitchFamily="18" charset="0"/>
            </a:rPr>
            <a:t>Data Mining Applications </a:t>
          </a:r>
          <a:endParaRPr lang="en-US" sz="3600" kern="1200" dirty="0">
            <a:latin typeface="Times New Roman" panose="02020603050405020304" pitchFamily="18" charset="0"/>
            <a:cs typeface="Times New Roman" panose="02020603050405020304" pitchFamily="18" charset="0"/>
          </a:endParaRPr>
        </a:p>
      </dsp:txBody>
      <dsp:txXfrm>
        <a:off x="0" y="0"/>
        <a:ext cx="11972478" cy="26454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32F02-DBD7-471B-A6C5-5C77DB8F17CF}">
      <dsp:nvSpPr>
        <dsp:cNvPr id="0" name=""/>
        <dsp:cNvSpPr/>
      </dsp:nvSpPr>
      <dsp:spPr>
        <a:xfrm>
          <a:off x="0" y="0"/>
          <a:ext cx="11972478" cy="88181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en-US" sz="3600" kern="1200" dirty="0">
            <a:latin typeface="Times New Roman" panose="02020603050405020304" pitchFamily="18" charset="0"/>
            <a:cs typeface="Times New Roman" panose="02020603050405020304" pitchFamily="18" charset="0"/>
          </a:endParaRPr>
        </a:p>
        <a:p>
          <a:pPr lvl="0" algn="ctr" defTabSz="1600200">
            <a:lnSpc>
              <a:spcPct val="90000"/>
            </a:lnSpc>
            <a:spcBef>
              <a:spcPct val="0"/>
            </a:spcBef>
            <a:spcAft>
              <a:spcPct val="35000"/>
            </a:spcAft>
          </a:pPr>
          <a:r>
            <a:rPr lang="en-US" sz="3600" b="1" kern="1200" dirty="0" smtClean="0">
              <a:latin typeface="Times New Roman" pitchFamily="18" charset="0"/>
              <a:cs typeface="Times New Roman" pitchFamily="18" charset="0"/>
            </a:rPr>
            <a:t>Data Mining Applications </a:t>
          </a:r>
          <a:endParaRPr lang="en-US" sz="3600" kern="1200" dirty="0">
            <a:latin typeface="Times New Roman" panose="02020603050405020304" pitchFamily="18" charset="0"/>
            <a:cs typeface="Times New Roman" panose="02020603050405020304" pitchFamily="18" charset="0"/>
          </a:endParaRPr>
        </a:p>
      </dsp:txBody>
      <dsp:txXfrm>
        <a:off x="0" y="0"/>
        <a:ext cx="11972478" cy="26454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32F02-DBD7-471B-A6C5-5C77DB8F17CF}">
      <dsp:nvSpPr>
        <dsp:cNvPr id="0" name=""/>
        <dsp:cNvSpPr/>
      </dsp:nvSpPr>
      <dsp:spPr>
        <a:xfrm>
          <a:off x="0" y="0"/>
          <a:ext cx="11972478" cy="88181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en-US" sz="3600" kern="1200" dirty="0">
            <a:latin typeface="Times New Roman" panose="02020603050405020304" pitchFamily="18" charset="0"/>
            <a:cs typeface="Times New Roman" panose="02020603050405020304" pitchFamily="18" charset="0"/>
          </a:endParaRPr>
        </a:p>
        <a:p>
          <a:pPr lvl="0" algn="ctr" defTabSz="1600200">
            <a:lnSpc>
              <a:spcPct val="90000"/>
            </a:lnSpc>
            <a:spcBef>
              <a:spcPct val="0"/>
            </a:spcBef>
            <a:spcAft>
              <a:spcPct val="35000"/>
            </a:spcAft>
          </a:pPr>
          <a:r>
            <a:rPr lang="en-US" sz="3600" b="1" kern="1200" dirty="0" smtClean="0">
              <a:latin typeface="Times New Roman" pitchFamily="18" charset="0"/>
              <a:cs typeface="Times New Roman" pitchFamily="18" charset="0"/>
            </a:rPr>
            <a:t>Knowledge Discovery in Databases(KDD) </a:t>
          </a:r>
          <a:endParaRPr lang="en-US" sz="3600" kern="1200" dirty="0">
            <a:latin typeface="Times New Roman" panose="02020603050405020304" pitchFamily="18" charset="0"/>
            <a:cs typeface="Times New Roman" panose="02020603050405020304" pitchFamily="18" charset="0"/>
          </a:endParaRPr>
        </a:p>
      </dsp:txBody>
      <dsp:txXfrm>
        <a:off x="0" y="0"/>
        <a:ext cx="11972478" cy="26454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32F02-DBD7-471B-A6C5-5C77DB8F17CF}">
      <dsp:nvSpPr>
        <dsp:cNvPr id="0" name=""/>
        <dsp:cNvSpPr/>
      </dsp:nvSpPr>
      <dsp:spPr>
        <a:xfrm>
          <a:off x="0" y="0"/>
          <a:ext cx="11972478" cy="88181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en-US" sz="3600" kern="1200" dirty="0">
            <a:latin typeface="Times New Roman" panose="02020603050405020304" pitchFamily="18" charset="0"/>
            <a:cs typeface="Times New Roman" panose="02020603050405020304" pitchFamily="18" charset="0"/>
          </a:endParaRPr>
        </a:p>
        <a:p>
          <a:pPr lvl="0" algn="ctr" defTabSz="1600200">
            <a:lnSpc>
              <a:spcPct val="90000"/>
            </a:lnSpc>
            <a:spcBef>
              <a:spcPct val="0"/>
            </a:spcBef>
            <a:spcAft>
              <a:spcPct val="35000"/>
            </a:spcAft>
          </a:pPr>
          <a:r>
            <a:rPr lang="en-US" sz="3600" b="1" kern="1200" dirty="0" smtClean="0">
              <a:latin typeface="Times New Roman" pitchFamily="18" charset="0"/>
              <a:cs typeface="Times New Roman" pitchFamily="18" charset="0"/>
            </a:rPr>
            <a:t>Knowledge Discovery in Databases(KDD) </a:t>
          </a:r>
          <a:endParaRPr lang="en-US" sz="3600" kern="1200" dirty="0">
            <a:latin typeface="Times New Roman" panose="02020603050405020304" pitchFamily="18" charset="0"/>
            <a:cs typeface="Times New Roman" panose="02020603050405020304" pitchFamily="18" charset="0"/>
          </a:endParaRPr>
        </a:p>
      </dsp:txBody>
      <dsp:txXfrm>
        <a:off x="0" y="0"/>
        <a:ext cx="11972478" cy="26454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32F02-DBD7-471B-A6C5-5C77DB8F17CF}">
      <dsp:nvSpPr>
        <dsp:cNvPr id="0" name=""/>
        <dsp:cNvSpPr/>
      </dsp:nvSpPr>
      <dsp:spPr>
        <a:xfrm>
          <a:off x="0" y="0"/>
          <a:ext cx="11972478" cy="7530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b="1" kern="1200" dirty="0" smtClean="0">
              <a:latin typeface="Times New Roman" pitchFamily="18" charset="0"/>
              <a:cs typeface="Times New Roman" pitchFamily="18" charset="0"/>
            </a:rPr>
            <a:t>Knowledge Discovery in Databases(KDD) </a:t>
          </a:r>
          <a:endParaRPr lang="en-US" sz="3200" kern="1200" dirty="0">
            <a:latin typeface="Times New Roman" panose="02020603050405020304" pitchFamily="18" charset="0"/>
            <a:cs typeface="Times New Roman" panose="02020603050405020304" pitchFamily="18" charset="0"/>
          </a:endParaRPr>
        </a:p>
      </dsp:txBody>
      <dsp:txXfrm>
        <a:off x="0" y="0"/>
        <a:ext cx="11972478" cy="22590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32F02-DBD7-471B-A6C5-5C77DB8F17CF}">
      <dsp:nvSpPr>
        <dsp:cNvPr id="0" name=""/>
        <dsp:cNvSpPr/>
      </dsp:nvSpPr>
      <dsp:spPr>
        <a:xfrm>
          <a:off x="0" y="0"/>
          <a:ext cx="11972478" cy="57271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en-US" sz="3600" kern="1200" dirty="0">
            <a:latin typeface="Times New Roman" panose="02020603050405020304" pitchFamily="18" charset="0"/>
            <a:cs typeface="Times New Roman" panose="02020603050405020304" pitchFamily="18" charset="0"/>
          </a:endParaRPr>
        </a:p>
        <a:p>
          <a:pPr lvl="0" algn="ctr" defTabSz="1600200">
            <a:lnSpc>
              <a:spcPct val="90000"/>
            </a:lnSpc>
            <a:spcBef>
              <a:spcPct val="0"/>
            </a:spcBef>
            <a:spcAft>
              <a:spcPct val="35000"/>
            </a:spcAft>
          </a:pPr>
          <a:r>
            <a:rPr lang="en-US" sz="3600" b="1" kern="1200" dirty="0" smtClean="0">
              <a:latin typeface="Times New Roman" pitchFamily="18" charset="0"/>
              <a:cs typeface="Times New Roman" pitchFamily="18" charset="0"/>
            </a:rPr>
            <a:t>Data Mining Tasks </a:t>
          </a:r>
          <a:endParaRPr lang="en-US" sz="3600" b="1" kern="1200" dirty="0">
            <a:latin typeface="Times New Roman" panose="02020603050405020304" pitchFamily="18" charset="0"/>
            <a:cs typeface="Times New Roman" panose="02020603050405020304" pitchFamily="18" charset="0"/>
          </a:endParaRPr>
        </a:p>
      </dsp:txBody>
      <dsp:txXfrm>
        <a:off x="0" y="0"/>
        <a:ext cx="11972478" cy="17181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32F02-DBD7-471B-A6C5-5C77DB8F17CF}">
      <dsp:nvSpPr>
        <dsp:cNvPr id="0" name=""/>
        <dsp:cNvSpPr/>
      </dsp:nvSpPr>
      <dsp:spPr>
        <a:xfrm>
          <a:off x="0" y="0"/>
          <a:ext cx="11972478" cy="57271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en-US" sz="3600" kern="1200" dirty="0">
            <a:latin typeface="Times New Roman" panose="02020603050405020304" pitchFamily="18" charset="0"/>
            <a:cs typeface="Times New Roman" panose="02020603050405020304" pitchFamily="18" charset="0"/>
          </a:endParaRPr>
        </a:p>
        <a:p>
          <a:pPr lvl="0" algn="ctr" defTabSz="1600200">
            <a:lnSpc>
              <a:spcPct val="90000"/>
            </a:lnSpc>
            <a:spcBef>
              <a:spcPct val="0"/>
            </a:spcBef>
            <a:spcAft>
              <a:spcPct val="35000"/>
            </a:spcAft>
          </a:pPr>
          <a:r>
            <a:rPr lang="en-US" sz="3600" b="1" kern="1200" dirty="0" smtClean="0">
              <a:latin typeface="Times New Roman" pitchFamily="18" charset="0"/>
              <a:cs typeface="Times New Roman" pitchFamily="18" charset="0"/>
            </a:rPr>
            <a:t>Data Mining Tasks </a:t>
          </a:r>
          <a:endParaRPr lang="en-US" sz="3600" b="1" kern="1200" dirty="0">
            <a:latin typeface="Times New Roman" panose="02020603050405020304" pitchFamily="18" charset="0"/>
            <a:cs typeface="Times New Roman" panose="02020603050405020304" pitchFamily="18" charset="0"/>
          </a:endParaRPr>
        </a:p>
      </dsp:txBody>
      <dsp:txXfrm>
        <a:off x="0" y="0"/>
        <a:ext cx="11972478" cy="17181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32F02-DBD7-471B-A6C5-5C77DB8F17CF}">
      <dsp:nvSpPr>
        <dsp:cNvPr id="0" name=""/>
        <dsp:cNvSpPr/>
      </dsp:nvSpPr>
      <dsp:spPr>
        <a:xfrm>
          <a:off x="0" y="0"/>
          <a:ext cx="11972478" cy="57271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en-US" sz="3600" kern="1200" dirty="0">
            <a:latin typeface="Times New Roman" panose="02020603050405020304" pitchFamily="18" charset="0"/>
            <a:cs typeface="Times New Roman" panose="02020603050405020304" pitchFamily="18" charset="0"/>
          </a:endParaRPr>
        </a:p>
        <a:p>
          <a:pPr lvl="0" algn="ctr" defTabSz="1600200">
            <a:lnSpc>
              <a:spcPct val="90000"/>
            </a:lnSpc>
            <a:spcBef>
              <a:spcPct val="0"/>
            </a:spcBef>
            <a:spcAft>
              <a:spcPct val="35000"/>
            </a:spcAft>
          </a:pPr>
          <a:r>
            <a:rPr lang="en-US" sz="3600" b="1" kern="1200" dirty="0" smtClean="0">
              <a:latin typeface="Times New Roman" pitchFamily="18" charset="0"/>
              <a:cs typeface="Times New Roman" pitchFamily="18" charset="0"/>
            </a:rPr>
            <a:t>Data Mining Tasks </a:t>
          </a:r>
          <a:endParaRPr lang="en-US" sz="3600" b="1" kern="1200" dirty="0">
            <a:latin typeface="Times New Roman" panose="02020603050405020304" pitchFamily="18" charset="0"/>
            <a:cs typeface="Times New Roman" panose="02020603050405020304" pitchFamily="18" charset="0"/>
          </a:endParaRPr>
        </a:p>
      </dsp:txBody>
      <dsp:txXfrm>
        <a:off x="0" y="0"/>
        <a:ext cx="11972478" cy="17181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32F02-DBD7-471B-A6C5-5C77DB8F17CF}">
      <dsp:nvSpPr>
        <dsp:cNvPr id="0" name=""/>
        <dsp:cNvSpPr/>
      </dsp:nvSpPr>
      <dsp:spPr>
        <a:xfrm>
          <a:off x="0" y="0"/>
          <a:ext cx="11972478" cy="57271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en-US" sz="3600" kern="1200" dirty="0">
            <a:latin typeface="Times New Roman" panose="02020603050405020304" pitchFamily="18" charset="0"/>
            <a:cs typeface="Times New Roman" panose="02020603050405020304" pitchFamily="18" charset="0"/>
          </a:endParaRPr>
        </a:p>
        <a:p>
          <a:pPr lvl="0" algn="ctr" defTabSz="1600200">
            <a:lnSpc>
              <a:spcPct val="90000"/>
            </a:lnSpc>
            <a:spcBef>
              <a:spcPct val="0"/>
            </a:spcBef>
            <a:spcAft>
              <a:spcPct val="35000"/>
            </a:spcAft>
          </a:pPr>
          <a:r>
            <a:rPr lang="en-US" sz="3600" b="1" kern="1200" dirty="0" smtClean="0">
              <a:latin typeface="Times New Roman" pitchFamily="18" charset="0"/>
              <a:cs typeface="Times New Roman" pitchFamily="18" charset="0"/>
            </a:rPr>
            <a:t>Data Mining Tasks </a:t>
          </a:r>
          <a:endParaRPr lang="en-US" sz="3600" b="1" kern="1200" dirty="0">
            <a:latin typeface="Times New Roman" panose="02020603050405020304" pitchFamily="18" charset="0"/>
            <a:cs typeface="Times New Roman" panose="02020603050405020304" pitchFamily="18" charset="0"/>
          </a:endParaRPr>
        </a:p>
      </dsp:txBody>
      <dsp:txXfrm>
        <a:off x="0" y="0"/>
        <a:ext cx="11972478" cy="17181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E09584-D5A3-4EA0-A3D0-2E9F7215A0E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A160CE23-4526-44AC-8559-A273BD24B1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FFDBFAAE-9156-4C0D-9C17-F31B1D594E1F}"/>
              </a:ext>
            </a:extLst>
          </p:cNvPr>
          <p:cNvSpPr>
            <a:spLocks noGrp="1"/>
          </p:cNvSpPr>
          <p:nvPr>
            <p:ph type="dt" sz="half" idx="10"/>
          </p:nvPr>
        </p:nvSpPr>
        <p:spPr/>
        <p:txBody>
          <a:bodyPr/>
          <a:lstStyle/>
          <a:p>
            <a:fld id="{3F434A56-6ECA-47A4-B4D9-947B20495564}" type="datetimeFigureOut">
              <a:rPr lang="en-US" smtClean="0"/>
              <a:t>3/30/2023</a:t>
            </a:fld>
            <a:endParaRPr lang="en-US"/>
          </a:p>
        </p:txBody>
      </p:sp>
      <p:sp>
        <p:nvSpPr>
          <p:cNvPr id="5" name="Footer Placeholder 4">
            <a:extLst>
              <a:ext uri="{FF2B5EF4-FFF2-40B4-BE49-F238E27FC236}">
                <a16:creationId xmlns:a16="http://schemas.microsoft.com/office/drawing/2014/main" xmlns="" id="{967EB015-80CB-4128-80A8-670317D647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98E9EAB-F967-4BCA-ABBE-60E453A4BF6B}"/>
              </a:ext>
            </a:extLst>
          </p:cNvPr>
          <p:cNvSpPr>
            <a:spLocks noGrp="1"/>
          </p:cNvSpPr>
          <p:nvPr>
            <p:ph type="sldNum" sz="quarter" idx="12"/>
          </p:nvPr>
        </p:nvSpPr>
        <p:spPr/>
        <p:txBody>
          <a:bodyPr/>
          <a:lstStyle/>
          <a:p>
            <a:fld id="{4792C53F-D6F1-4FAE-B6DE-0FF1C9005111}" type="slidenum">
              <a:rPr lang="en-US" smtClean="0"/>
              <a:t>‹#›</a:t>
            </a:fld>
            <a:endParaRPr lang="en-US"/>
          </a:p>
        </p:txBody>
      </p:sp>
    </p:spTree>
    <p:extLst>
      <p:ext uri="{BB962C8B-B14F-4D97-AF65-F5344CB8AC3E}">
        <p14:creationId xmlns:p14="http://schemas.microsoft.com/office/powerpoint/2010/main" val="1100917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9EAB4E-9C44-41D5-B9E6-744970A82A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6933DFCD-6075-41DE-BB58-820CCFA863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BEFECD6-F1D5-4AF6-B191-E1B5267292FC}"/>
              </a:ext>
            </a:extLst>
          </p:cNvPr>
          <p:cNvSpPr>
            <a:spLocks noGrp="1"/>
          </p:cNvSpPr>
          <p:nvPr>
            <p:ph type="dt" sz="half" idx="10"/>
          </p:nvPr>
        </p:nvSpPr>
        <p:spPr/>
        <p:txBody>
          <a:bodyPr/>
          <a:lstStyle/>
          <a:p>
            <a:fld id="{3F434A56-6ECA-47A4-B4D9-947B20495564}" type="datetimeFigureOut">
              <a:rPr lang="en-US" smtClean="0"/>
              <a:t>3/30/2023</a:t>
            </a:fld>
            <a:endParaRPr lang="en-US"/>
          </a:p>
        </p:txBody>
      </p:sp>
      <p:sp>
        <p:nvSpPr>
          <p:cNvPr id="5" name="Footer Placeholder 4">
            <a:extLst>
              <a:ext uri="{FF2B5EF4-FFF2-40B4-BE49-F238E27FC236}">
                <a16:creationId xmlns:a16="http://schemas.microsoft.com/office/drawing/2014/main" xmlns="" id="{DAD7E6FC-CCA6-4A25-AB00-3A239E76D8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57A98F3-21B4-4E97-A514-F8257382315D}"/>
              </a:ext>
            </a:extLst>
          </p:cNvPr>
          <p:cNvSpPr>
            <a:spLocks noGrp="1"/>
          </p:cNvSpPr>
          <p:nvPr>
            <p:ph type="sldNum" sz="quarter" idx="12"/>
          </p:nvPr>
        </p:nvSpPr>
        <p:spPr/>
        <p:txBody>
          <a:bodyPr/>
          <a:lstStyle/>
          <a:p>
            <a:fld id="{4792C53F-D6F1-4FAE-B6DE-0FF1C9005111}" type="slidenum">
              <a:rPr lang="en-US" smtClean="0"/>
              <a:t>‹#›</a:t>
            </a:fld>
            <a:endParaRPr lang="en-US"/>
          </a:p>
        </p:txBody>
      </p:sp>
    </p:spTree>
    <p:extLst>
      <p:ext uri="{BB962C8B-B14F-4D97-AF65-F5344CB8AC3E}">
        <p14:creationId xmlns:p14="http://schemas.microsoft.com/office/powerpoint/2010/main" val="171966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8DAAE2-6D69-485B-9244-E1F054DBC6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59B9D2CF-0164-4528-BEA1-57E0FF181D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8E22BB84-1174-4F1F-9196-BCA642A1B7C8}"/>
              </a:ext>
            </a:extLst>
          </p:cNvPr>
          <p:cNvSpPr>
            <a:spLocks noGrp="1"/>
          </p:cNvSpPr>
          <p:nvPr>
            <p:ph type="dt" sz="half" idx="10"/>
          </p:nvPr>
        </p:nvSpPr>
        <p:spPr/>
        <p:txBody>
          <a:bodyPr/>
          <a:lstStyle/>
          <a:p>
            <a:fld id="{3F434A56-6ECA-47A4-B4D9-947B20495564}" type="datetimeFigureOut">
              <a:rPr lang="en-US" smtClean="0"/>
              <a:t>3/30/2023</a:t>
            </a:fld>
            <a:endParaRPr lang="en-US"/>
          </a:p>
        </p:txBody>
      </p:sp>
      <p:sp>
        <p:nvSpPr>
          <p:cNvPr id="5" name="Footer Placeholder 4">
            <a:extLst>
              <a:ext uri="{FF2B5EF4-FFF2-40B4-BE49-F238E27FC236}">
                <a16:creationId xmlns:a16="http://schemas.microsoft.com/office/drawing/2014/main" xmlns="" id="{9C33E684-2C5F-429B-9B84-D20CE94C9C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69FAE51-4729-43F8-866C-B983A0AE51EF}"/>
              </a:ext>
            </a:extLst>
          </p:cNvPr>
          <p:cNvSpPr>
            <a:spLocks noGrp="1"/>
          </p:cNvSpPr>
          <p:nvPr>
            <p:ph type="sldNum" sz="quarter" idx="12"/>
          </p:nvPr>
        </p:nvSpPr>
        <p:spPr/>
        <p:txBody>
          <a:bodyPr/>
          <a:lstStyle/>
          <a:p>
            <a:fld id="{4792C53F-D6F1-4FAE-B6DE-0FF1C9005111}" type="slidenum">
              <a:rPr lang="en-US" smtClean="0"/>
              <a:t>‹#›</a:t>
            </a:fld>
            <a:endParaRPr lang="en-US"/>
          </a:p>
        </p:txBody>
      </p:sp>
    </p:spTree>
    <p:extLst>
      <p:ext uri="{BB962C8B-B14F-4D97-AF65-F5344CB8AC3E}">
        <p14:creationId xmlns:p14="http://schemas.microsoft.com/office/powerpoint/2010/main" val="293213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FEA1F8-0F30-4DD4-BEE3-CEBAE5DCF6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E0E20931-9C3E-4ADF-BEBC-4F3FF1C30BE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9DA306DC-AB1B-4438-9382-DDD2627424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9786BF2A-94E8-4A87-970A-2679048DEAC5}"/>
              </a:ext>
            </a:extLst>
          </p:cNvPr>
          <p:cNvSpPr>
            <a:spLocks noGrp="1"/>
          </p:cNvSpPr>
          <p:nvPr>
            <p:ph type="dt" sz="half" idx="10"/>
          </p:nvPr>
        </p:nvSpPr>
        <p:spPr/>
        <p:txBody>
          <a:bodyPr/>
          <a:lstStyle/>
          <a:p>
            <a:fld id="{3F434A56-6ECA-47A4-B4D9-947B20495564}" type="datetimeFigureOut">
              <a:rPr lang="en-US" smtClean="0"/>
              <a:t>3/30/2023</a:t>
            </a:fld>
            <a:endParaRPr lang="en-US"/>
          </a:p>
        </p:txBody>
      </p:sp>
      <p:sp>
        <p:nvSpPr>
          <p:cNvPr id="6" name="Footer Placeholder 5">
            <a:extLst>
              <a:ext uri="{FF2B5EF4-FFF2-40B4-BE49-F238E27FC236}">
                <a16:creationId xmlns:a16="http://schemas.microsoft.com/office/drawing/2014/main" xmlns="" id="{E96A6012-23A9-43F4-A80C-D210BED93E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B31C508-56AF-4299-9FAB-738EB47DDDA3}"/>
              </a:ext>
            </a:extLst>
          </p:cNvPr>
          <p:cNvSpPr>
            <a:spLocks noGrp="1"/>
          </p:cNvSpPr>
          <p:nvPr>
            <p:ph type="sldNum" sz="quarter" idx="12"/>
          </p:nvPr>
        </p:nvSpPr>
        <p:spPr/>
        <p:txBody>
          <a:bodyPr/>
          <a:lstStyle/>
          <a:p>
            <a:fld id="{4792C53F-D6F1-4FAE-B6DE-0FF1C9005111}" type="slidenum">
              <a:rPr lang="en-US" smtClean="0"/>
              <a:t>‹#›</a:t>
            </a:fld>
            <a:endParaRPr lang="en-US"/>
          </a:p>
        </p:txBody>
      </p:sp>
    </p:spTree>
    <p:extLst>
      <p:ext uri="{BB962C8B-B14F-4D97-AF65-F5344CB8AC3E}">
        <p14:creationId xmlns:p14="http://schemas.microsoft.com/office/powerpoint/2010/main" val="2048520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D0A226-AE0F-48EC-9AB4-949F1522F77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668B390B-FB36-454B-A220-7426CC4B45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204E3EF0-C329-49BD-8A52-E052516478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AC88D996-A696-4C0D-9A1F-5951FAE5AC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968F811C-50AE-4500-A8A9-70A8BA7BD2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5CFE5A26-F3AB-4504-BFA8-401A86D183F2}"/>
              </a:ext>
            </a:extLst>
          </p:cNvPr>
          <p:cNvSpPr>
            <a:spLocks noGrp="1"/>
          </p:cNvSpPr>
          <p:nvPr>
            <p:ph type="dt" sz="half" idx="10"/>
          </p:nvPr>
        </p:nvSpPr>
        <p:spPr/>
        <p:txBody>
          <a:bodyPr/>
          <a:lstStyle/>
          <a:p>
            <a:fld id="{3F434A56-6ECA-47A4-B4D9-947B20495564}" type="datetimeFigureOut">
              <a:rPr lang="en-US" smtClean="0"/>
              <a:t>3/30/2023</a:t>
            </a:fld>
            <a:endParaRPr lang="en-US"/>
          </a:p>
        </p:txBody>
      </p:sp>
      <p:sp>
        <p:nvSpPr>
          <p:cNvPr id="8" name="Footer Placeholder 7">
            <a:extLst>
              <a:ext uri="{FF2B5EF4-FFF2-40B4-BE49-F238E27FC236}">
                <a16:creationId xmlns:a16="http://schemas.microsoft.com/office/drawing/2014/main" xmlns="" id="{D4C76900-D592-4F03-B29B-9C7B68E19C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5A1BBEC6-42B1-4308-91F2-A6A9EDA08B9B}"/>
              </a:ext>
            </a:extLst>
          </p:cNvPr>
          <p:cNvSpPr>
            <a:spLocks noGrp="1"/>
          </p:cNvSpPr>
          <p:nvPr>
            <p:ph type="sldNum" sz="quarter" idx="12"/>
          </p:nvPr>
        </p:nvSpPr>
        <p:spPr/>
        <p:txBody>
          <a:bodyPr/>
          <a:lstStyle/>
          <a:p>
            <a:fld id="{4792C53F-D6F1-4FAE-B6DE-0FF1C9005111}" type="slidenum">
              <a:rPr lang="en-US" smtClean="0"/>
              <a:t>‹#›</a:t>
            </a:fld>
            <a:endParaRPr lang="en-US"/>
          </a:p>
        </p:txBody>
      </p:sp>
    </p:spTree>
    <p:extLst>
      <p:ext uri="{BB962C8B-B14F-4D97-AF65-F5344CB8AC3E}">
        <p14:creationId xmlns:p14="http://schemas.microsoft.com/office/powerpoint/2010/main" val="609550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E553F8-A601-4C9E-8C92-55E9070594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B70EA67E-7128-4F6F-B5F4-60B9479C0C3C}"/>
              </a:ext>
            </a:extLst>
          </p:cNvPr>
          <p:cNvSpPr>
            <a:spLocks noGrp="1"/>
          </p:cNvSpPr>
          <p:nvPr>
            <p:ph type="dt" sz="half" idx="10"/>
          </p:nvPr>
        </p:nvSpPr>
        <p:spPr/>
        <p:txBody>
          <a:bodyPr/>
          <a:lstStyle/>
          <a:p>
            <a:fld id="{3F434A56-6ECA-47A4-B4D9-947B20495564}" type="datetimeFigureOut">
              <a:rPr lang="en-US" smtClean="0"/>
              <a:t>3/30/2023</a:t>
            </a:fld>
            <a:endParaRPr lang="en-US"/>
          </a:p>
        </p:txBody>
      </p:sp>
      <p:sp>
        <p:nvSpPr>
          <p:cNvPr id="4" name="Footer Placeholder 3">
            <a:extLst>
              <a:ext uri="{FF2B5EF4-FFF2-40B4-BE49-F238E27FC236}">
                <a16:creationId xmlns:a16="http://schemas.microsoft.com/office/drawing/2014/main" xmlns="" id="{E1EA3B7F-4B4F-495D-BD93-01D4228FA22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C00B22ED-84A7-4402-AB55-4B21E736DB35}"/>
              </a:ext>
            </a:extLst>
          </p:cNvPr>
          <p:cNvSpPr>
            <a:spLocks noGrp="1"/>
          </p:cNvSpPr>
          <p:nvPr>
            <p:ph type="sldNum" sz="quarter" idx="12"/>
          </p:nvPr>
        </p:nvSpPr>
        <p:spPr/>
        <p:txBody>
          <a:bodyPr/>
          <a:lstStyle/>
          <a:p>
            <a:fld id="{4792C53F-D6F1-4FAE-B6DE-0FF1C9005111}" type="slidenum">
              <a:rPr lang="en-US" smtClean="0"/>
              <a:t>‹#›</a:t>
            </a:fld>
            <a:endParaRPr lang="en-US"/>
          </a:p>
        </p:txBody>
      </p:sp>
    </p:spTree>
    <p:extLst>
      <p:ext uri="{BB962C8B-B14F-4D97-AF65-F5344CB8AC3E}">
        <p14:creationId xmlns:p14="http://schemas.microsoft.com/office/powerpoint/2010/main" val="2142472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0449AFA5-75C5-45A2-BBEC-E4D76DC0C4FD}"/>
              </a:ext>
            </a:extLst>
          </p:cNvPr>
          <p:cNvSpPr>
            <a:spLocks noGrp="1"/>
          </p:cNvSpPr>
          <p:nvPr>
            <p:ph type="dt" sz="half" idx="10"/>
          </p:nvPr>
        </p:nvSpPr>
        <p:spPr/>
        <p:txBody>
          <a:bodyPr/>
          <a:lstStyle/>
          <a:p>
            <a:fld id="{3F434A56-6ECA-47A4-B4D9-947B20495564}" type="datetimeFigureOut">
              <a:rPr lang="en-US" smtClean="0"/>
              <a:t>3/30/2023</a:t>
            </a:fld>
            <a:endParaRPr lang="en-US"/>
          </a:p>
        </p:txBody>
      </p:sp>
      <p:sp>
        <p:nvSpPr>
          <p:cNvPr id="3" name="Footer Placeholder 2">
            <a:extLst>
              <a:ext uri="{FF2B5EF4-FFF2-40B4-BE49-F238E27FC236}">
                <a16:creationId xmlns:a16="http://schemas.microsoft.com/office/drawing/2014/main" xmlns="" id="{18B6C503-3729-443C-96BE-C827C25747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583F1826-5284-4EDC-8A1A-50823C58AF5E}"/>
              </a:ext>
            </a:extLst>
          </p:cNvPr>
          <p:cNvSpPr>
            <a:spLocks noGrp="1"/>
          </p:cNvSpPr>
          <p:nvPr>
            <p:ph type="sldNum" sz="quarter" idx="12"/>
          </p:nvPr>
        </p:nvSpPr>
        <p:spPr/>
        <p:txBody>
          <a:bodyPr/>
          <a:lstStyle/>
          <a:p>
            <a:fld id="{4792C53F-D6F1-4FAE-B6DE-0FF1C9005111}" type="slidenum">
              <a:rPr lang="en-US" smtClean="0"/>
              <a:t>‹#›</a:t>
            </a:fld>
            <a:endParaRPr lang="en-US"/>
          </a:p>
        </p:txBody>
      </p:sp>
    </p:spTree>
    <p:extLst>
      <p:ext uri="{BB962C8B-B14F-4D97-AF65-F5344CB8AC3E}">
        <p14:creationId xmlns:p14="http://schemas.microsoft.com/office/powerpoint/2010/main" val="1292123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11FDCA-D3BC-41D7-ABAB-93B3F78F30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2D85EF53-EA4A-41B4-9FE1-FB1590A101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008362EE-E299-45E5-839C-772A686BB6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D095D808-6E03-4951-9287-FC21A11ACFA9}"/>
              </a:ext>
            </a:extLst>
          </p:cNvPr>
          <p:cNvSpPr>
            <a:spLocks noGrp="1"/>
          </p:cNvSpPr>
          <p:nvPr>
            <p:ph type="dt" sz="half" idx="10"/>
          </p:nvPr>
        </p:nvSpPr>
        <p:spPr/>
        <p:txBody>
          <a:bodyPr/>
          <a:lstStyle/>
          <a:p>
            <a:fld id="{3F434A56-6ECA-47A4-B4D9-947B20495564}" type="datetimeFigureOut">
              <a:rPr lang="en-US" smtClean="0"/>
              <a:t>3/30/2023</a:t>
            </a:fld>
            <a:endParaRPr lang="en-US"/>
          </a:p>
        </p:txBody>
      </p:sp>
      <p:sp>
        <p:nvSpPr>
          <p:cNvPr id="6" name="Footer Placeholder 5">
            <a:extLst>
              <a:ext uri="{FF2B5EF4-FFF2-40B4-BE49-F238E27FC236}">
                <a16:creationId xmlns:a16="http://schemas.microsoft.com/office/drawing/2014/main" xmlns="" id="{94439378-CEE6-4938-A596-5DD87E2F0C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075FC0FE-503B-4D53-B1D9-163B00830576}"/>
              </a:ext>
            </a:extLst>
          </p:cNvPr>
          <p:cNvSpPr>
            <a:spLocks noGrp="1"/>
          </p:cNvSpPr>
          <p:nvPr>
            <p:ph type="sldNum" sz="quarter" idx="12"/>
          </p:nvPr>
        </p:nvSpPr>
        <p:spPr/>
        <p:txBody>
          <a:bodyPr/>
          <a:lstStyle/>
          <a:p>
            <a:fld id="{4792C53F-D6F1-4FAE-B6DE-0FF1C9005111}" type="slidenum">
              <a:rPr lang="en-US" smtClean="0"/>
              <a:t>‹#›</a:t>
            </a:fld>
            <a:endParaRPr lang="en-US"/>
          </a:p>
        </p:txBody>
      </p:sp>
    </p:spTree>
    <p:extLst>
      <p:ext uri="{BB962C8B-B14F-4D97-AF65-F5344CB8AC3E}">
        <p14:creationId xmlns:p14="http://schemas.microsoft.com/office/powerpoint/2010/main" val="2826075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523B3B-8672-48AB-9468-EC8C9E444A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0D58D1CC-382C-4CD8-BE9A-7FEFC1201A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37859988-7B55-4E98-8184-C7772C470A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7980069C-3DEE-4560-9E3F-7A0135D3B0B3}"/>
              </a:ext>
            </a:extLst>
          </p:cNvPr>
          <p:cNvSpPr>
            <a:spLocks noGrp="1"/>
          </p:cNvSpPr>
          <p:nvPr>
            <p:ph type="dt" sz="half" idx="10"/>
          </p:nvPr>
        </p:nvSpPr>
        <p:spPr/>
        <p:txBody>
          <a:bodyPr/>
          <a:lstStyle/>
          <a:p>
            <a:fld id="{3F434A56-6ECA-47A4-B4D9-947B20495564}" type="datetimeFigureOut">
              <a:rPr lang="en-US" smtClean="0"/>
              <a:t>3/30/2023</a:t>
            </a:fld>
            <a:endParaRPr lang="en-US"/>
          </a:p>
        </p:txBody>
      </p:sp>
      <p:sp>
        <p:nvSpPr>
          <p:cNvPr id="6" name="Footer Placeholder 5">
            <a:extLst>
              <a:ext uri="{FF2B5EF4-FFF2-40B4-BE49-F238E27FC236}">
                <a16:creationId xmlns:a16="http://schemas.microsoft.com/office/drawing/2014/main" xmlns="" id="{5EF9F4CF-DE16-4D6C-B6A8-5AD3010521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FD03293-576C-4132-BB30-B18697FC3C78}"/>
              </a:ext>
            </a:extLst>
          </p:cNvPr>
          <p:cNvSpPr>
            <a:spLocks noGrp="1"/>
          </p:cNvSpPr>
          <p:nvPr>
            <p:ph type="sldNum" sz="quarter" idx="12"/>
          </p:nvPr>
        </p:nvSpPr>
        <p:spPr/>
        <p:txBody>
          <a:bodyPr/>
          <a:lstStyle/>
          <a:p>
            <a:fld id="{4792C53F-D6F1-4FAE-B6DE-0FF1C9005111}" type="slidenum">
              <a:rPr lang="en-US" smtClean="0"/>
              <a:t>‹#›</a:t>
            </a:fld>
            <a:endParaRPr lang="en-US"/>
          </a:p>
        </p:txBody>
      </p:sp>
    </p:spTree>
    <p:extLst>
      <p:ext uri="{BB962C8B-B14F-4D97-AF65-F5344CB8AC3E}">
        <p14:creationId xmlns:p14="http://schemas.microsoft.com/office/powerpoint/2010/main" val="1631629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833056-A013-4A08-B787-334DF354E9F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69374ED-46D8-4E66-A340-805B269499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CD389AD-D38D-4AFF-8613-2C528EAEAC02}"/>
              </a:ext>
            </a:extLst>
          </p:cNvPr>
          <p:cNvSpPr>
            <a:spLocks noGrp="1"/>
          </p:cNvSpPr>
          <p:nvPr>
            <p:ph type="dt" sz="half" idx="10"/>
          </p:nvPr>
        </p:nvSpPr>
        <p:spPr/>
        <p:txBody>
          <a:bodyPr/>
          <a:lstStyle/>
          <a:p>
            <a:fld id="{3F434A56-6ECA-47A4-B4D9-947B20495564}" type="datetimeFigureOut">
              <a:rPr lang="en-US" smtClean="0"/>
              <a:t>3/30/2023</a:t>
            </a:fld>
            <a:endParaRPr lang="en-US"/>
          </a:p>
        </p:txBody>
      </p:sp>
      <p:sp>
        <p:nvSpPr>
          <p:cNvPr id="5" name="Footer Placeholder 4">
            <a:extLst>
              <a:ext uri="{FF2B5EF4-FFF2-40B4-BE49-F238E27FC236}">
                <a16:creationId xmlns:a16="http://schemas.microsoft.com/office/drawing/2014/main" xmlns="" id="{14851447-C4D3-4C34-95A5-BD07E40A66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52EFB0C-DF1F-43C7-A987-DD02A8FE3ED6}"/>
              </a:ext>
            </a:extLst>
          </p:cNvPr>
          <p:cNvSpPr>
            <a:spLocks noGrp="1"/>
          </p:cNvSpPr>
          <p:nvPr>
            <p:ph type="sldNum" sz="quarter" idx="12"/>
          </p:nvPr>
        </p:nvSpPr>
        <p:spPr/>
        <p:txBody>
          <a:bodyPr/>
          <a:lstStyle/>
          <a:p>
            <a:fld id="{4792C53F-D6F1-4FAE-B6DE-0FF1C9005111}" type="slidenum">
              <a:rPr lang="en-US" smtClean="0"/>
              <a:t>‹#›</a:t>
            </a:fld>
            <a:endParaRPr lang="en-US"/>
          </a:p>
        </p:txBody>
      </p:sp>
    </p:spTree>
    <p:extLst>
      <p:ext uri="{BB962C8B-B14F-4D97-AF65-F5344CB8AC3E}">
        <p14:creationId xmlns:p14="http://schemas.microsoft.com/office/powerpoint/2010/main" val="200904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70EEE3C8-DFB6-474F-92E0-09291B0074C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CBAAEBD0-7B11-4FDC-BE33-313D63A915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00AD2D6-C8E8-4089-B835-10D2103EB838}"/>
              </a:ext>
            </a:extLst>
          </p:cNvPr>
          <p:cNvSpPr>
            <a:spLocks noGrp="1"/>
          </p:cNvSpPr>
          <p:nvPr>
            <p:ph type="dt" sz="half" idx="10"/>
          </p:nvPr>
        </p:nvSpPr>
        <p:spPr/>
        <p:txBody>
          <a:bodyPr/>
          <a:lstStyle/>
          <a:p>
            <a:fld id="{3F434A56-6ECA-47A4-B4D9-947B20495564}" type="datetimeFigureOut">
              <a:rPr lang="en-US" smtClean="0"/>
              <a:t>3/30/2023</a:t>
            </a:fld>
            <a:endParaRPr lang="en-US"/>
          </a:p>
        </p:txBody>
      </p:sp>
      <p:sp>
        <p:nvSpPr>
          <p:cNvPr id="5" name="Footer Placeholder 4">
            <a:extLst>
              <a:ext uri="{FF2B5EF4-FFF2-40B4-BE49-F238E27FC236}">
                <a16:creationId xmlns:a16="http://schemas.microsoft.com/office/drawing/2014/main" xmlns="" id="{30E8D705-A58F-40AE-8EFE-B54D903830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88EDD51-133E-4410-BB24-78AF04F5CF8F}"/>
              </a:ext>
            </a:extLst>
          </p:cNvPr>
          <p:cNvSpPr>
            <a:spLocks noGrp="1"/>
          </p:cNvSpPr>
          <p:nvPr>
            <p:ph type="sldNum" sz="quarter" idx="12"/>
          </p:nvPr>
        </p:nvSpPr>
        <p:spPr/>
        <p:txBody>
          <a:bodyPr/>
          <a:lstStyle/>
          <a:p>
            <a:fld id="{4792C53F-D6F1-4FAE-B6DE-0FF1C9005111}" type="slidenum">
              <a:rPr lang="en-US" smtClean="0"/>
              <a:t>‹#›</a:t>
            </a:fld>
            <a:endParaRPr lang="en-US"/>
          </a:p>
        </p:txBody>
      </p:sp>
    </p:spTree>
    <p:extLst>
      <p:ext uri="{BB962C8B-B14F-4D97-AF65-F5344CB8AC3E}">
        <p14:creationId xmlns:p14="http://schemas.microsoft.com/office/powerpoint/2010/main" val="991573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1FA4B05D-921C-4CA6-A976-087FF0A585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6B4D5229-F1A6-4159-96BA-3F8E6D7AFB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A3DC281-B22A-4F72-9B58-697C5DC81D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434A56-6ECA-47A4-B4D9-947B20495564}" type="datetimeFigureOut">
              <a:rPr lang="en-US" smtClean="0"/>
              <a:t>3/30/2023</a:t>
            </a:fld>
            <a:endParaRPr lang="en-US"/>
          </a:p>
        </p:txBody>
      </p:sp>
      <p:sp>
        <p:nvSpPr>
          <p:cNvPr id="5" name="Footer Placeholder 4">
            <a:extLst>
              <a:ext uri="{FF2B5EF4-FFF2-40B4-BE49-F238E27FC236}">
                <a16:creationId xmlns:a16="http://schemas.microsoft.com/office/drawing/2014/main" xmlns="" id="{05139A28-3411-4E26-BDCF-B1507FA5AC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655DCA5D-681B-48E2-A0DF-F2E15C62EF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92C53F-D6F1-4FAE-B6DE-0FF1C9005111}" type="slidenum">
              <a:rPr lang="en-US" smtClean="0"/>
              <a:t>‹#›</a:t>
            </a:fld>
            <a:endParaRPr lang="en-US"/>
          </a:p>
        </p:txBody>
      </p:sp>
    </p:spTree>
    <p:extLst>
      <p:ext uri="{BB962C8B-B14F-4D97-AF65-F5344CB8AC3E}">
        <p14:creationId xmlns:p14="http://schemas.microsoft.com/office/powerpoint/2010/main" val="24129412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png"/><Relationship Id="rId2" Type="http://schemas.openxmlformats.org/officeDocument/2006/relationships/diagramData" Target="../diagrams/data8.xml"/><Relationship Id="rId1" Type="http://schemas.openxmlformats.org/officeDocument/2006/relationships/slideLayout" Target="../slideLayouts/slideLayout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2.png"/><Relationship Id="rId2" Type="http://schemas.openxmlformats.org/officeDocument/2006/relationships/diagramData" Target="../diagrams/data14.xml"/><Relationship Id="rId1" Type="http://schemas.openxmlformats.org/officeDocument/2006/relationships/slideLayout" Target="../slideLayouts/slideLayout1.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1.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1.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1.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1.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1.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1.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1.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1.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225694203"/>
              </p:ext>
            </p:extLst>
          </p:nvPr>
        </p:nvGraphicFramePr>
        <p:xfrm>
          <a:off x="115910" y="96981"/>
          <a:ext cx="11992963" cy="1052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1210615"/>
            <a:ext cx="11977352" cy="5550404"/>
          </a:xfrm>
        </p:spPr>
        <p:txBody>
          <a:bodyPr>
            <a:normAutofit/>
          </a:bodyPr>
          <a:lstStyle/>
          <a:p>
            <a:pPr lvl="0"/>
            <a:r>
              <a:rPr lang="en-US" sz="3600" b="1" dirty="0">
                <a:latin typeface="Times New Roman" panose="02020603050405020304" pitchFamily="18" charset="0"/>
                <a:cs typeface="Times New Roman" panose="02020603050405020304" pitchFamily="18" charset="0"/>
              </a:rPr>
              <a:t>Chapter 2</a:t>
            </a:r>
          </a:p>
          <a:p>
            <a:pPr lvl="0"/>
            <a:endParaRPr lang="en-US" sz="3600" b="1" dirty="0">
              <a:latin typeface="Times New Roman" panose="02020603050405020304" pitchFamily="18" charset="0"/>
              <a:cs typeface="Times New Roman" panose="02020603050405020304" pitchFamily="18" charset="0"/>
            </a:endParaRPr>
          </a:p>
          <a:p>
            <a:endParaRPr lang="en-US" sz="3600" dirty="0"/>
          </a:p>
          <a:p>
            <a:r>
              <a:rPr lang="en-US" sz="3600" b="1" dirty="0" smtClean="0">
                <a:latin typeface="Times New Roman" pitchFamily="18" charset="0"/>
                <a:cs typeface="Times New Roman" pitchFamily="18" charset="0"/>
              </a:rPr>
              <a:t>Data Mining </a:t>
            </a:r>
          </a:p>
          <a:p>
            <a:endParaRPr lang="en-US" sz="3600" dirty="0"/>
          </a:p>
          <a:p>
            <a:pPr algn="l"/>
            <a:endParaRPr lang="en-US"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3917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4032010218"/>
              </p:ext>
            </p:extLst>
          </p:nvPr>
        </p:nvGraphicFramePr>
        <p:xfrm>
          <a:off x="124691" y="96982"/>
          <a:ext cx="11984182" cy="6242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785611"/>
            <a:ext cx="11977352" cy="5975407"/>
          </a:xfrm>
        </p:spPr>
        <p:txBody>
          <a:bodyPr>
            <a:normAutofit/>
          </a:bodyPr>
          <a:lstStyle/>
          <a:p>
            <a:pPr marL="457200" lvl="0" indent="-457200" algn="l">
              <a:lnSpc>
                <a:spcPct val="150000"/>
              </a:lnSpc>
              <a:buFont typeface="Wingdings" pitchFamily="2" charset="2"/>
              <a:buChar char="v"/>
            </a:pPr>
            <a:r>
              <a:rPr lang="en-US" dirty="0">
                <a:solidFill>
                  <a:srgbClr val="000000"/>
                </a:solidFill>
                <a:latin typeface="Times New Roman" pitchFamily="18" charset="0"/>
                <a:ea typeface="Calibri" panose="020F0502020204030204" pitchFamily="34" charset="0"/>
                <a:cs typeface="Times New Roman" pitchFamily="18" charset="0"/>
              </a:rPr>
              <a:t>Introduction to Data </a:t>
            </a:r>
            <a:r>
              <a:rPr lang="en-US" dirty="0" smtClean="0">
                <a:solidFill>
                  <a:srgbClr val="000000"/>
                </a:solidFill>
                <a:latin typeface="Times New Roman" pitchFamily="18" charset="0"/>
                <a:ea typeface="Calibri" panose="020F0502020204030204" pitchFamily="34" charset="0"/>
                <a:cs typeface="Times New Roman" pitchFamily="18" charset="0"/>
              </a:rPr>
              <a:t>Mining</a:t>
            </a:r>
          </a:p>
          <a:p>
            <a:pPr marL="457200" lvl="0" indent="-457200" algn="l">
              <a:lnSpc>
                <a:spcPct val="150000"/>
              </a:lnSpc>
              <a:buFont typeface="Wingdings" pitchFamily="2" charset="2"/>
              <a:buChar char="v"/>
            </a:pPr>
            <a:r>
              <a:rPr lang="en-US" dirty="0" smtClean="0">
                <a:solidFill>
                  <a:srgbClr val="000000"/>
                </a:solidFill>
                <a:latin typeface="Times New Roman" pitchFamily="18" charset="0"/>
                <a:cs typeface="Times New Roman" pitchFamily="18" charset="0"/>
              </a:rPr>
              <a:t>Data Mining process</a:t>
            </a:r>
          </a:p>
          <a:p>
            <a:pPr marL="457200" indent="-457200" algn="l">
              <a:lnSpc>
                <a:spcPct val="150000"/>
              </a:lnSpc>
              <a:buFont typeface="Wingdings" pitchFamily="2" charset="2"/>
              <a:buChar char="v"/>
            </a:pPr>
            <a:r>
              <a:rPr lang="en-US" dirty="0" smtClean="0">
                <a:latin typeface="Times New Roman" pitchFamily="18" charset="0"/>
                <a:cs typeface="Times New Roman" pitchFamily="18" charset="0"/>
              </a:rPr>
              <a:t>Data Mining Applications </a:t>
            </a:r>
          </a:p>
          <a:p>
            <a:pPr marL="457200" lvl="0" indent="-457200" algn="l">
              <a:lnSpc>
                <a:spcPct val="150000"/>
              </a:lnSpc>
              <a:buFont typeface="Wingdings" pitchFamily="2" charset="2"/>
              <a:buChar char="v"/>
            </a:pPr>
            <a:r>
              <a:rPr lang="en-US" dirty="0" smtClean="0">
                <a:latin typeface="Times New Roman" pitchFamily="18" charset="0"/>
                <a:cs typeface="Times New Roman" pitchFamily="18" charset="0"/>
              </a:rPr>
              <a:t>Knowledge </a:t>
            </a:r>
            <a:r>
              <a:rPr lang="en-US" dirty="0">
                <a:latin typeface="Times New Roman" pitchFamily="18" charset="0"/>
                <a:cs typeface="Times New Roman" pitchFamily="18" charset="0"/>
              </a:rPr>
              <a:t>Discovery in Databases(KDD</a:t>
            </a:r>
            <a:r>
              <a:rPr lang="en-US" dirty="0" smtClean="0">
                <a:latin typeface="Times New Roman" pitchFamily="18" charset="0"/>
                <a:cs typeface="Times New Roman" pitchFamily="18" charset="0"/>
              </a:rPr>
              <a:t>)</a:t>
            </a:r>
          </a:p>
          <a:p>
            <a:pPr marL="457200" indent="-457200" algn="l">
              <a:lnSpc>
                <a:spcPct val="150000"/>
              </a:lnSpc>
              <a:buFont typeface="Wingdings" pitchFamily="2" charset="2"/>
              <a:buChar char="v"/>
            </a:pPr>
            <a:r>
              <a:rPr lang="en-US" dirty="0">
                <a:latin typeface="Times New Roman" pitchFamily="18" charset="0"/>
                <a:cs typeface="Times New Roman" pitchFamily="18" charset="0"/>
              </a:rPr>
              <a:t>Data Mining Tasks </a:t>
            </a:r>
          </a:p>
          <a:p>
            <a:pPr marL="457200" lvl="0" indent="-457200" algn="l">
              <a:buFont typeface="Wingdings" pitchFamily="2" charset="2"/>
              <a:buChar char="v"/>
            </a:pPr>
            <a:endParaRPr lang="en-US" dirty="0"/>
          </a:p>
          <a:p>
            <a:pPr marL="457200" indent="-457200" algn="l">
              <a:buFont typeface="Wingdings" pitchFamily="2" charset="2"/>
              <a:buChar char="v"/>
            </a:pPr>
            <a:endParaRPr lang="en-US" dirty="0">
              <a:latin typeface="Times New Roman" panose="02020603050405020304" pitchFamily="18" charset="0"/>
              <a:cs typeface="Times New Roman" panose="02020603050405020304" pitchFamily="18" charset="0"/>
            </a:endParaRPr>
          </a:p>
          <a:p>
            <a:pPr marL="457200" lvl="0" indent="-457200" algn="l">
              <a:buFont typeface="Wingdings" pitchFamily="2" charset="2"/>
              <a:buChar char="v"/>
            </a:pPr>
            <a:endParaRPr lang="en-US" dirty="0">
              <a:latin typeface="Times New Roman" panose="02020603050405020304" pitchFamily="18" charset="0"/>
              <a:cs typeface="Times New Roman" panose="02020603050405020304" pitchFamily="18" charset="0"/>
            </a:endParaRPr>
          </a:p>
          <a:p>
            <a:pPr algn="l">
              <a:lnSpc>
                <a:spcPct val="250000"/>
              </a:lnSpc>
            </a:pPr>
            <a:r>
              <a:rPr lang="en-US" u="sng" dirty="0" smtClean="0">
                <a:latin typeface="Times New Roman" panose="02020603050405020304" pitchFamily="18" charset="0"/>
                <a:cs typeface="Times New Roman" panose="02020603050405020304" pitchFamily="18" charset="0"/>
              </a:rPr>
              <a:t> </a:t>
            </a:r>
            <a:endParaRPr lang="en-US" u="sng" dirty="0">
              <a:latin typeface="Times New Roman" panose="02020603050405020304" pitchFamily="18" charset="0"/>
              <a:cs typeface="Times New Roman" panose="02020603050405020304" pitchFamily="18" charset="0"/>
            </a:endParaRPr>
          </a:p>
          <a:p>
            <a:pPr algn="l"/>
            <a:endParaRPr lang="en-US"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89448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295993187"/>
              </p:ext>
            </p:extLst>
          </p:nvPr>
        </p:nvGraphicFramePr>
        <p:xfrm>
          <a:off x="124691" y="96982"/>
          <a:ext cx="11984182" cy="8045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90152" y="1017431"/>
            <a:ext cx="11914812" cy="5743587"/>
          </a:xfrm>
        </p:spPr>
        <p:txBody>
          <a:bodyPr>
            <a:normAutofit/>
          </a:bodyPr>
          <a:lstStyle/>
          <a:p>
            <a:pPr marL="571500" marR="0" indent="-571500" algn="just">
              <a:lnSpc>
                <a:spcPct val="220000"/>
              </a:lnSpc>
              <a:spcBef>
                <a:spcPts val="0"/>
              </a:spcBef>
              <a:spcAft>
                <a:spcPts val="0"/>
              </a:spcAft>
              <a:buFont typeface="Wingdings" panose="05000000000000000000" pitchFamily="2" charset="2"/>
              <a:buChar char="v"/>
            </a:pPr>
            <a:r>
              <a:rPr lang="en-US" dirty="0">
                <a:latin typeface="Times New Roman" pitchFamily="18" charset="0"/>
                <a:cs typeface="Times New Roman" pitchFamily="18" charset="0"/>
              </a:rPr>
              <a:t>There is a huge amount of data available in the Information Industry. </a:t>
            </a:r>
            <a:endParaRPr lang="en-US" dirty="0" smtClean="0">
              <a:latin typeface="Times New Roman" pitchFamily="18" charset="0"/>
              <a:cs typeface="Times New Roman" pitchFamily="18" charset="0"/>
            </a:endParaRPr>
          </a:p>
          <a:p>
            <a:pPr marL="571500" marR="0" indent="-571500" algn="just">
              <a:lnSpc>
                <a:spcPct val="220000"/>
              </a:lnSpc>
              <a:spcBef>
                <a:spcPts val="0"/>
              </a:spcBef>
              <a:spcAft>
                <a:spcPts val="0"/>
              </a:spcAft>
              <a:buFont typeface="Wingdings" panose="05000000000000000000" pitchFamily="2" charset="2"/>
              <a:buChar char="v"/>
            </a:pPr>
            <a:r>
              <a:rPr lang="en-US" dirty="0" smtClean="0">
                <a:latin typeface="Times New Roman" pitchFamily="18" charset="0"/>
                <a:cs typeface="Times New Roman" pitchFamily="18" charset="0"/>
              </a:rPr>
              <a:t>This </a:t>
            </a:r>
            <a:r>
              <a:rPr lang="en-US" dirty="0">
                <a:latin typeface="Times New Roman" pitchFamily="18" charset="0"/>
                <a:cs typeface="Times New Roman" pitchFamily="18" charset="0"/>
              </a:rPr>
              <a:t>data is of no use until it is converted into useful information. It is necessary to analyze this huge amount of data and extract useful information </a:t>
            </a:r>
            <a:r>
              <a:rPr lang="en-US" dirty="0" smtClean="0">
                <a:latin typeface="Times New Roman" pitchFamily="18" charset="0"/>
                <a:cs typeface="Times New Roman" pitchFamily="18" charset="0"/>
              </a:rPr>
              <a:t>from </a:t>
            </a:r>
            <a:r>
              <a:rPr lang="en-US" dirty="0">
                <a:latin typeface="Times New Roman" pitchFamily="18" charset="0"/>
                <a:cs typeface="Times New Roman" pitchFamily="18" charset="0"/>
              </a:rPr>
              <a:t>it</a:t>
            </a:r>
            <a:r>
              <a:rPr lang="en-US" dirty="0" smtClean="0">
                <a:latin typeface="Times New Roman" pitchFamily="18" charset="0"/>
                <a:cs typeface="Times New Roman" pitchFamily="18" charset="0"/>
              </a:rPr>
              <a:t>.</a:t>
            </a:r>
          </a:p>
          <a:p>
            <a:pPr marL="571500" marR="0" indent="-571500" algn="just">
              <a:lnSpc>
                <a:spcPct val="220000"/>
              </a:lnSpc>
              <a:spcBef>
                <a:spcPts val="0"/>
              </a:spcBef>
              <a:spcAft>
                <a:spcPts val="0"/>
              </a:spcAft>
              <a:buFont typeface="Wingdings" panose="05000000000000000000" pitchFamily="2" charset="2"/>
              <a:buChar char="v"/>
            </a:pPr>
            <a:r>
              <a:rPr lang="en-US" b="1" dirty="0">
                <a:latin typeface="Times New Roman" pitchFamily="18" charset="0"/>
                <a:cs typeface="Times New Roman" pitchFamily="18" charset="0"/>
              </a:rPr>
              <a:t>Data Mining </a:t>
            </a:r>
            <a:r>
              <a:rPr lang="en-US" dirty="0">
                <a:latin typeface="Times New Roman" pitchFamily="18" charset="0"/>
                <a:cs typeface="Times New Roman" pitchFamily="18" charset="0"/>
              </a:rPr>
              <a:t>is defined as extracting information from huge sets of data. In other words, we can say that data mining is the procedure of mining knowledge from data. </a:t>
            </a:r>
            <a:r>
              <a:rPr lang="en-US" dirty="0" smtClean="0">
                <a:latin typeface="Times New Roman" pitchFamily="18" charset="0"/>
                <a:cs typeface="Times New Roman" pitchFamily="18" charset="0"/>
              </a:rPr>
              <a:t> </a:t>
            </a:r>
            <a:endParaRPr lang="en-US"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90566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440432564"/>
              </p:ext>
            </p:extLst>
          </p:nvPr>
        </p:nvGraphicFramePr>
        <p:xfrm>
          <a:off x="207818" y="109862"/>
          <a:ext cx="11984182" cy="7787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1056069"/>
            <a:ext cx="11951594" cy="5704950"/>
          </a:xfrm>
        </p:spPr>
        <p:txBody>
          <a:bodyPr>
            <a:normAutofit fontScale="92500"/>
          </a:bodyPr>
          <a:lstStyle/>
          <a:p>
            <a:pPr marL="571500" marR="0" indent="-571500" algn="just">
              <a:lnSpc>
                <a:spcPct val="220000"/>
              </a:lnSpc>
              <a:spcBef>
                <a:spcPts val="0"/>
              </a:spcBef>
              <a:spcAft>
                <a:spcPts val="0"/>
              </a:spcAft>
              <a:buFont typeface="Wingdings" panose="05000000000000000000" pitchFamily="2" charset="2"/>
              <a:buChar char="v"/>
            </a:pPr>
            <a:r>
              <a:rPr lang="en-US" dirty="0" smtClean="0">
                <a:latin typeface="Times New Roman" pitchFamily="18" charset="0"/>
                <a:cs typeface="Times New Roman" pitchFamily="18" charset="0"/>
              </a:rPr>
              <a:t>Data </a:t>
            </a:r>
            <a:r>
              <a:rPr lang="en-US" dirty="0">
                <a:latin typeface="Times New Roman" pitchFamily="18" charset="0"/>
                <a:cs typeface="Times New Roman" pitchFamily="18" charset="0"/>
              </a:rPr>
              <a:t>Mining is a process of discovering various models, summaries, and derived values from a given collection of data. </a:t>
            </a:r>
            <a:endParaRPr lang="en-US" dirty="0" smtClean="0">
              <a:latin typeface="Times New Roman" pitchFamily="18" charset="0"/>
              <a:cs typeface="Times New Roman" pitchFamily="18" charset="0"/>
            </a:endParaRPr>
          </a:p>
          <a:p>
            <a:pPr marL="571500" marR="0" indent="-571500" algn="just">
              <a:lnSpc>
                <a:spcPct val="220000"/>
              </a:lnSpc>
              <a:spcBef>
                <a:spcPts val="0"/>
              </a:spcBef>
              <a:spcAft>
                <a:spcPts val="0"/>
              </a:spcAft>
              <a:buFont typeface="Wingdings" panose="05000000000000000000" pitchFamily="2" charset="2"/>
              <a:buChar char="v"/>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general experimental procedure adapted to data-mining problems involves the following steps: </a:t>
            </a:r>
          </a:p>
          <a:p>
            <a:pPr marL="457200" marR="0" indent="-457200" algn="just">
              <a:lnSpc>
                <a:spcPct val="220000"/>
              </a:lnSpc>
              <a:spcBef>
                <a:spcPts val="0"/>
              </a:spcBef>
              <a:spcAft>
                <a:spcPts val="0"/>
              </a:spcAft>
              <a:buAutoNum type="arabicPeriod"/>
            </a:pPr>
            <a:r>
              <a:rPr lang="en-US" b="1" dirty="0" smtClean="0">
                <a:latin typeface="Times New Roman" pitchFamily="18" charset="0"/>
                <a:cs typeface="Times New Roman" pitchFamily="18" charset="0"/>
              </a:rPr>
              <a:t>State </a:t>
            </a:r>
            <a:r>
              <a:rPr lang="en-US" b="1" dirty="0">
                <a:latin typeface="Times New Roman" pitchFamily="18" charset="0"/>
                <a:cs typeface="Times New Roman" pitchFamily="18" charset="0"/>
              </a:rPr>
              <a:t>the problem and formulate the </a:t>
            </a:r>
            <a:r>
              <a:rPr lang="en-US" b="1" dirty="0" smtClean="0">
                <a:latin typeface="Times New Roman" pitchFamily="18" charset="0"/>
                <a:cs typeface="Times New Roman" pitchFamily="18" charset="0"/>
              </a:rPr>
              <a:t>hypothesis: </a:t>
            </a:r>
          </a:p>
          <a:p>
            <a:pPr marL="342900" marR="0" indent="-342900" algn="just">
              <a:lnSpc>
                <a:spcPct val="220000"/>
              </a:lnSpc>
              <a:spcBef>
                <a:spcPts val="0"/>
              </a:spcBef>
              <a:spcAft>
                <a:spcPts val="0"/>
              </a:spcAft>
              <a:buFont typeface="Wingdings" pitchFamily="2" charset="2"/>
              <a:buChar char="v"/>
            </a:pPr>
            <a:r>
              <a:rPr lang="en-US" sz="2600" dirty="0">
                <a:latin typeface="Times New Roman" pitchFamily="18" charset="0"/>
                <a:cs typeface="Times New Roman" pitchFamily="18" charset="0"/>
              </a:rPr>
              <a:t>Most data-based modeling studies are performed in a particular application domain. Hence, domain-specific knowledge and experience are usually necessary in order to come up with a meaningful problem statement.</a:t>
            </a:r>
            <a:r>
              <a:rPr lang="en-US" sz="2600" b="1" dirty="0" smtClean="0">
                <a:latin typeface="Times New Roman" pitchFamily="18" charset="0"/>
                <a:cs typeface="Times New Roman" pitchFamily="18" charset="0"/>
              </a:rPr>
              <a:t> </a:t>
            </a:r>
            <a:endParaRPr lang="en-US" sz="2600" dirty="0">
              <a:latin typeface="Times New Roman" pitchFamily="18" charset="0"/>
              <a:cs typeface="Times New Roman" pitchFamily="18" charset="0"/>
            </a:endParaRPr>
          </a:p>
          <a:p>
            <a:pPr marL="571500" marR="0" indent="-571500" algn="just">
              <a:lnSpc>
                <a:spcPct val="220000"/>
              </a:lnSpc>
              <a:spcBef>
                <a:spcPts val="0"/>
              </a:spcBef>
              <a:spcAft>
                <a:spcPts val="0"/>
              </a:spcAft>
              <a:buFont typeface="Wingdings" panose="05000000000000000000" pitchFamily="2" charset="2"/>
              <a:buChar char="v"/>
            </a:pPr>
            <a:endParaRPr lang="en-US"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17532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1458673873"/>
              </p:ext>
            </p:extLst>
          </p:nvPr>
        </p:nvGraphicFramePr>
        <p:xfrm>
          <a:off x="207818" y="109862"/>
          <a:ext cx="11984182" cy="881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1056069"/>
            <a:ext cx="11951594" cy="5704950"/>
          </a:xfrm>
        </p:spPr>
        <p:txBody>
          <a:bodyPr>
            <a:normAutofit/>
          </a:bodyPr>
          <a:lstStyle/>
          <a:p>
            <a:pPr algn="just"/>
            <a:r>
              <a:rPr lang="en-US" b="1" dirty="0" smtClean="0">
                <a:latin typeface="Times New Roman" pitchFamily="18" charset="0"/>
                <a:cs typeface="Times New Roman" pitchFamily="18" charset="0"/>
              </a:rPr>
              <a:t>2. Data Collection:</a:t>
            </a:r>
          </a:p>
          <a:p>
            <a:pPr algn="just"/>
            <a:r>
              <a:rPr lang="en-US" dirty="0" smtClean="0">
                <a:latin typeface="Times New Roman" pitchFamily="18" charset="0"/>
                <a:cs typeface="Times New Roman" pitchFamily="18" charset="0"/>
              </a:rPr>
              <a:t>This </a:t>
            </a:r>
            <a:r>
              <a:rPr lang="en-US" dirty="0">
                <a:latin typeface="Times New Roman" pitchFamily="18" charset="0"/>
                <a:cs typeface="Times New Roman" pitchFamily="18" charset="0"/>
              </a:rPr>
              <a:t>step is concerned with how the data are generated and </a:t>
            </a:r>
            <a:r>
              <a:rPr lang="en-US" dirty="0" smtClean="0">
                <a:latin typeface="Times New Roman" pitchFamily="18" charset="0"/>
                <a:cs typeface="Times New Roman" pitchFamily="18" charset="0"/>
              </a:rPr>
              <a:t>collected. These data's may be </a:t>
            </a:r>
            <a:r>
              <a:rPr lang="en-US" b="1" dirty="0" smtClean="0">
                <a:latin typeface="Times New Roman" pitchFamily="18" charset="0"/>
                <a:cs typeface="Times New Roman" pitchFamily="18" charset="0"/>
              </a:rPr>
              <a:t>primary</a:t>
            </a:r>
            <a:r>
              <a:rPr lang="en-US" dirty="0" smtClean="0">
                <a:latin typeface="Times New Roman" pitchFamily="18" charset="0"/>
                <a:cs typeface="Times New Roman" pitchFamily="18" charset="0"/>
              </a:rPr>
              <a:t> or </a:t>
            </a:r>
            <a:r>
              <a:rPr lang="en-US" b="1" dirty="0" smtClean="0">
                <a:latin typeface="Times New Roman" pitchFamily="18" charset="0"/>
                <a:cs typeface="Times New Roman" pitchFamily="18" charset="0"/>
              </a:rPr>
              <a:t>secondary</a:t>
            </a:r>
            <a:r>
              <a:rPr lang="en-US" dirty="0" smtClean="0">
                <a:latin typeface="Times New Roman" pitchFamily="18" charset="0"/>
                <a:cs typeface="Times New Roman" pitchFamily="18" charset="0"/>
              </a:rPr>
              <a:t>.</a:t>
            </a:r>
            <a:endParaRPr lang="en-US" b="1" dirty="0" smtClean="0">
              <a:latin typeface="Times New Roman" pitchFamily="18" charset="0"/>
              <a:cs typeface="Times New Roman" pitchFamily="18" charset="0"/>
            </a:endParaRPr>
          </a:p>
          <a:p>
            <a:pPr algn="just"/>
            <a:r>
              <a:rPr lang="en-US" b="1" dirty="0" smtClean="0">
                <a:latin typeface="Times New Roman" pitchFamily="18" charset="0"/>
                <a:cs typeface="Times New Roman" pitchFamily="18" charset="0"/>
              </a:rPr>
              <a:t>3. Preprocessing </a:t>
            </a:r>
            <a:r>
              <a:rPr lang="en-US" b="1" dirty="0">
                <a:latin typeface="Times New Roman" pitchFamily="18" charset="0"/>
                <a:cs typeface="Times New Roman" pitchFamily="18" charset="0"/>
              </a:rPr>
              <a:t>the </a:t>
            </a:r>
            <a:r>
              <a:rPr lang="en-US" b="1" dirty="0" smtClean="0">
                <a:latin typeface="Times New Roman" pitchFamily="18" charset="0"/>
                <a:cs typeface="Times New Roman" pitchFamily="18" charset="0"/>
              </a:rPr>
              <a:t>data: </a:t>
            </a:r>
            <a:endParaRPr lang="en-US" dirty="0">
              <a:latin typeface="Times New Roman" pitchFamily="18" charset="0"/>
              <a:cs typeface="Times New Roman" pitchFamily="18" charset="0"/>
            </a:endParaRPr>
          </a:p>
          <a:p>
            <a:pPr marL="342900" indent="-342900" algn="just">
              <a:buFont typeface="Wingdings" pitchFamily="2" charset="2"/>
              <a:buChar char="v"/>
            </a:pPr>
            <a:r>
              <a:rPr lang="en-US" dirty="0">
                <a:latin typeface="Times New Roman" pitchFamily="18" charset="0"/>
                <a:cs typeface="Times New Roman" pitchFamily="18" charset="0"/>
              </a:rPr>
              <a:t>In the observational setting, data are usually "collected" from the existing </a:t>
            </a:r>
            <a:r>
              <a:rPr lang="en-US" dirty="0" smtClean="0">
                <a:latin typeface="Times New Roman" pitchFamily="18" charset="0"/>
                <a:cs typeface="Times New Roman" pitchFamily="18" charset="0"/>
              </a:rPr>
              <a:t>databases, </a:t>
            </a:r>
            <a:r>
              <a:rPr lang="en-US" dirty="0">
                <a:latin typeface="Times New Roman" pitchFamily="18" charset="0"/>
                <a:cs typeface="Times New Roman" pitchFamily="18" charset="0"/>
              </a:rPr>
              <a:t>data warehouses, and data marts. Data preprocessing usually includes at least two common tasks: </a:t>
            </a:r>
          </a:p>
          <a:p>
            <a:pPr marL="457200" indent="-457200" algn="just">
              <a:buAutoNum type="arabicPeriod"/>
            </a:pPr>
            <a:r>
              <a:rPr lang="en-US" b="1" dirty="0" smtClean="0">
                <a:latin typeface="Times New Roman" pitchFamily="18" charset="0"/>
                <a:cs typeface="Times New Roman" pitchFamily="18" charset="0"/>
              </a:rPr>
              <a:t>Outlier </a:t>
            </a:r>
            <a:r>
              <a:rPr lang="en-US" b="1" dirty="0">
                <a:latin typeface="Times New Roman" pitchFamily="18" charset="0"/>
                <a:cs typeface="Times New Roman" pitchFamily="18" charset="0"/>
              </a:rPr>
              <a:t>detection (and </a:t>
            </a:r>
            <a:r>
              <a:rPr lang="en-US" b="1" dirty="0" smtClean="0">
                <a:latin typeface="Times New Roman" pitchFamily="18" charset="0"/>
                <a:cs typeface="Times New Roman" pitchFamily="18" charset="0"/>
              </a:rPr>
              <a:t>removal): </a:t>
            </a:r>
            <a:r>
              <a:rPr lang="en-US" dirty="0" smtClean="0">
                <a:latin typeface="Times New Roman" pitchFamily="18" charset="0"/>
                <a:cs typeface="Times New Roman" pitchFamily="18" charset="0"/>
              </a:rPr>
              <a:t>Outliers </a:t>
            </a:r>
            <a:r>
              <a:rPr lang="en-US" dirty="0">
                <a:latin typeface="Times New Roman" pitchFamily="18" charset="0"/>
                <a:cs typeface="Times New Roman" pitchFamily="18" charset="0"/>
              </a:rPr>
              <a:t>are unusual data values that are not consistent with most observations. Commonly, outliers result from measurement errors, coding and recording errors, and, sometimes, are natural, abnormal values. </a:t>
            </a:r>
            <a:endParaRPr lang="en-US" dirty="0" smtClean="0">
              <a:latin typeface="Times New Roman" pitchFamily="18" charset="0"/>
              <a:cs typeface="Times New Roman" pitchFamily="18" charset="0"/>
            </a:endParaRPr>
          </a:p>
          <a:p>
            <a:pPr marL="457200" indent="-457200" algn="just">
              <a:buAutoNum type="arabicPeriod"/>
            </a:pPr>
            <a:r>
              <a:rPr lang="en-US" b="1" dirty="0" smtClean="0">
                <a:latin typeface="Times New Roman" pitchFamily="18" charset="0"/>
                <a:cs typeface="Times New Roman" pitchFamily="18" charset="0"/>
              </a:rPr>
              <a:t>Scaling, encoding, and selecting features: </a:t>
            </a:r>
            <a:r>
              <a:rPr lang="en-US" dirty="0" smtClean="0">
                <a:latin typeface="Times New Roman" pitchFamily="18" charset="0"/>
                <a:cs typeface="Times New Roman" pitchFamily="18" charset="0"/>
              </a:rPr>
              <a:t>Data </a:t>
            </a:r>
            <a:r>
              <a:rPr lang="en-US" dirty="0">
                <a:latin typeface="Times New Roman" pitchFamily="18" charset="0"/>
                <a:cs typeface="Times New Roman" pitchFamily="18" charset="0"/>
              </a:rPr>
              <a:t>preprocessing includes several steps such as variable scaling and different types of encoding.</a:t>
            </a:r>
          </a:p>
        </p:txBody>
      </p:sp>
    </p:spTree>
    <p:extLst>
      <p:ext uri="{BB962C8B-B14F-4D97-AF65-F5344CB8AC3E}">
        <p14:creationId xmlns:p14="http://schemas.microsoft.com/office/powerpoint/2010/main" val="22421313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3195895908"/>
              </p:ext>
            </p:extLst>
          </p:nvPr>
        </p:nvGraphicFramePr>
        <p:xfrm>
          <a:off x="207818" y="109862"/>
          <a:ext cx="11984182" cy="881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1056069"/>
            <a:ext cx="11951594" cy="5704950"/>
          </a:xfrm>
        </p:spPr>
        <p:txBody>
          <a:bodyPr>
            <a:normAutofit/>
          </a:bodyPr>
          <a:lstStyle/>
          <a:p>
            <a:pPr algn="just"/>
            <a:r>
              <a:rPr lang="en-US" dirty="0" smtClean="0">
                <a:latin typeface="Times New Roman" pitchFamily="18" charset="0"/>
                <a:cs typeface="Times New Roman" pitchFamily="18" charset="0"/>
              </a:rPr>
              <a:t>4. </a:t>
            </a:r>
            <a:r>
              <a:rPr lang="en-US" b="1" dirty="0" smtClean="0">
                <a:latin typeface="Times New Roman" pitchFamily="18" charset="0"/>
                <a:cs typeface="Times New Roman" pitchFamily="18" charset="0"/>
              </a:rPr>
              <a:t>Estimate </a:t>
            </a:r>
            <a:r>
              <a:rPr lang="en-US" b="1" dirty="0">
                <a:latin typeface="Times New Roman" pitchFamily="18" charset="0"/>
                <a:cs typeface="Times New Roman" pitchFamily="18" charset="0"/>
              </a:rPr>
              <a:t>the model </a:t>
            </a:r>
            <a:endParaRPr lang="en-US" dirty="0">
              <a:latin typeface="Times New Roman" pitchFamily="18" charset="0"/>
              <a:cs typeface="Times New Roman" pitchFamily="18" charset="0"/>
            </a:endParaRPr>
          </a:p>
          <a:p>
            <a:pPr marL="342900" indent="-342900" algn="just">
              <a:buFont typeface="Wingdings" pitchFamily="2" charset="2"/>
              <a:buChar char="v"/>
            </a:pPr>
            <a:r>
              <a:rPr lang="en-US" dirty="0">
                <a:latin typeface="Times New Roman" pitchFamily="18" charset="0"/>
                <a:cs typeface="Times New Roman" pitchFamily="18" charset="0"/>
              </a:rPr>
              <a:t>The selection and implementation of the appropriate data-mining technique is the main task in this phase. </a:t>
            </a:r>
            <a:endParaRPr lang="en-US" dirty="0" smtClean="0">
              <a:latin typeface="Times New Roman" pitchFamily="18" charset="0"/>
              <a:cs typeface="Times New Roman" pitchFamily="18" charset="0"/>
            </a:endParaRPr>
          </a:p>
          <a:p>
            <a:pPr marL="342900" indent="-342900" algn="just">
              <a:buFont typeface="Wingdings" pitchFamily="2" charset="2"/>
              <a:buChar char="v"/>
            </a:pPr>
            <a:r>
              <a:rPr lang="en-US" dirty="0" smtClean="0">
                <a:latin typeface="Times New Roman" pitchFamily="18" charset="0"/>
                <a:cs typeface="Times New Roman" pitchFamily="18" charset="0"/>
              </a:rPr>
              <a:t>This </a:t>
            </a:r>
            <a:r>
              <a:rPr lang="en-US" dirty="0">
                <a:latin typeface="Times New Roman" pitchFamily="18" charset="0"/>
                <a:cs typeface="Times New Roman" pitchFamily="18" charset="0"/>
              </a:rPr>
              <a:t>process is not straightforward; usually, in practice, the implementation is based on several models, and selecting the best one is an additional task. </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2965243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330479451"/>
              </p:ext>
            </p:extLst>
          </p:nvPr>
        </p:nvGraphicFramePr>
        <p:xfrm>
          <a:off x="90152" y="109862"/>
          <a:ext cx="12101848" cy="881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1056069"/>
            <a:ext cx="11951594" cy="5704950"/>
          </a:xfrm>
        </p:spPr>
        <p:txBody>
          <a:bodyPr>
            <a:normAutofit/>
          </a:bodyPr>
          <a:lstStyle/>
          <a:p>
            <a:pPr algn="l"/>
            <a:r>
              <a:rPr lang="en-US" b="1" dirty="0" smtClean="0">
                <a:latin typeface="Times New Roman" pitchFamily="18" charset="0"/>
                <a:cs typeface="Times New Roman" pitchFamily="18" charset="0"/>
              </a:rPr>
              <a:t>5. Interpret </a:t>
            </a:r>
            <a:r>
              <a:rPr lang="en-US" b="1" dirty="0">
                <a:latin typeface="Times New Roman" pitchFamily="18" charset="0"/>
                <a:cs typeface="Times New Roman" pitchFamily="18" charset="0"/>
              </a:rPr>
              <a:t>the model and draw conclusions </a:t>
            </a:r>
            <a:r>
              <a:rPr lang="en-US" dirty="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marL="571500" marR="0" indent="-571500" algn="just">
              <a:lnSpc>
                <a:spcPct val="150000"/>
              </a:lnSpc>
              <a:spcBef>
                <a:spcPts val="0"/>
              </a:spcBef>
              <a:spcAft>
                <a:spcPts val="0"/>
              </a:spcAft>
              <a:buFont typeface="Wingdings" panose="05000000000000000000" pitchFamily="2" charset="2"/>
              <a:buChar char="v"/>
            </a:pPr>
            <a:r>
              <a:rPr lang="en-US" dirty="0" smtClean="0">
                <a:latin typeface="Times New Roman" pitchFamily="18" charset="0"/>
                <a:cs typeface="Times New Roman" pitchFamily="18" charset="0"/>
              </a:rPr>
              <a:t>In </a:t>
            </a:r>
            <a:r>
              <a:rPr lang="en-US" dirty="0">
                <a:latin typeface="Times New Roman" pitchFamily="18" charset="0"/>
                <a:cs typeface="Times New Roman" pitchFamily="18" charset="0"/>
              </a:rPr>
              <a:t>most cases, data-mining models should help in decision making. </a:t>
            </a:r>
            <a:r>
              <a:rPr lang="en-US" dirty="0" smtClean="0">
                <a:latin typeface="Times New Roman" pitchFamily="18" charset="0"/>
                <a:cs typeface="Times New Roman" pitchFamily="18" charset="0"/>
              </a:rPr>
              <a:t>Hence, such models need to be interpretable in order to be useful.</a:t>
            </a:r>
          </a:p>
          <a:p>
            <a:pPr marL="571500" marR="0" indent="-571500" algn="just">
              <a:lnSpc>
                <a:spcPct val="150000"/>
              </a:lnSpc>
              <a:spcBef>
                <a:spcPts val="0"/>
              </a:spcBef>
              <a:spcAft>
                <a:spcPts val="0"/>
              </a:spcAft>
              <a:buFont typeface="Wingdings" panose="05000000000000000000" pitchFamily="2" charset="2"/>
              <a:buChar char="v"/>
            </a:pPr>
            <a:r>
              <a:rPr lang="en-US" dirty="0" smtClean="0">
                <a:latin typeface="Times New Roman" pitchFamily="18" charset="0"/>
                <a:cs typeface="Times New Roman" pitchFamily="18" charset="0"/>
              </a:rPr>
              <a:t>Note that the goals of accuracy of the model and accuracy of its interpretation are somewhat contradictory. Usually, simple models are more interpretable, but they are also less accurate. </a:t>
            </a:r>
          </a:p>
          <a:p>
            <a:pPr marL="571500" marR="0" indent="-571500" algn="just">
              <a:lnSpc>
                <a:spcPct val="150000"/>
              </a:lnSpc>
              <a:spcBef>
                <a:spcPts val="0"/>
              </a:spcBef>
              <a:spcAft>
                <a:spcPts val="0"/>
              </a:spcAft>
              <a:buFont typeface="Wingdings" panose="05000000000000000000" pitchFamily="2" charset="2"/>
              <a:buChar char="v"/>
            </a:pPr>
            <a:r>
              <a:rPr lang="en-US" dirty="0" smtClean="0">
                <a:latin typeface="Times New Roman" pitchFamily="18" charset="0"/>
                <a:cs typeface="Times New Roman" pitchFamily="18" charset="0"/>
              </a:rPr>
              <a:t>Modern data-mining methods are expected to yield highly accurate results using high dimensional models.</a:t>
            </a:r>
            <a:endParaRPr lang="en-US"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70458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699759795"/>
              </p:ext>
            </p:extLst>
          </p:nvPr>
        </p:nvGraphicFramePr>
        <p:xfrm>
          <a:off x="207818" y="109862"/>
          <a:ext cx="11984182" cy="881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1056069"/>
            <a:ext cx="11951594" cy="5704950"/>
          </a:xfrm>
        </p:spPr>
        <p:txBody>
          <a:bodyPr>
            <a:normAutofit/>
          </a:bodyPr>
          <a:lstStyle/>
          <a:p>
            <a:pPr algn="l"/>
            <a:r>
              <a:rPr lang="en-US" u="sng" dirty="0" smtClean="0">
                <a:latin typeface="Times New Roman" panose="02020603050405020304" pitchFamily="18" charset="0"/>
                <a:cs typeface="Times New Roman" panose="02020603050405020304" pitchFamily="18" charset="0"/>
              </a:rPr>
              <a:t>.</a:t>
            </a:r>
          </a:p>
          <a:p>
            <a:pPr algn="l"/>
            <a:endParaRPr lang="en-US" u="sng" dirty="0">
              <a:latin typeface="Times New Roman" panose="02020603050405020304" pitchFamily="18" charset="0"/>
              <a:cs typeface="Times New Roman" panose="02020603050405020304" pitchFamily="18" charset="0"/>
            </a:endParaRPr>
          </a:p>
          <a:p>
            <a:pPr algn="l"/>
            <a:endParaRPr lang="en-US" u="sng" dirty="0" smtClean="0">
              <a:latin typeface="Times New Roman" panose="02020603050405020304" pitchFamily="18" charset="0"/>
              <a:cs typeface="Times New Roman" panose="02020603050405020304" pitchFamily="18" charset="0"/>
            </a:endParaRPr>
          </a:p>
          <a:p>
            <a:pPr algn="l"/>
            <a:endParaRPr lang="en-US" u="sng" dirty="0">
              <a:latin typeface="Times New Roman" panose="02020603050405020304" pitchFamily="18" charset="0"/>
              <a:cs typeface="Times New Roman" panose="02020603050405020304" pitchFamily="18" charset="0"/>
            </a:endParaRPr>
          </a:p>
          <a:p>
            <a:pPr algn="l"/>
            <a:endParaRPr lang="en-US" u="sng" dirty="0" smtClean="0">
              <a:latin typeface="Times New Roman" panose="02020603050405020304" pitchFamily="18" charset="0"/>
              <a:cs typeface="Times New Roman" panose="02020603050405020304" pitchFamily="18" charset="0"/>
            </a:endParaRPr>
          </a:p>
          <a:p>
            <a:pPr algn="l"/>
            <a:endParaRPr lang="en-US" u="sng" dirty="0">
              <a:latin typeface="Times New Roman" panose="02020603050405020304" pitchFamily="18" charset="0"/>
              <a:cs typeface="Times New Roman" panose="02020603050405020304" pitchFamily="18" charset="0"/>
            </a:endParaRPr>
          </a:p>
          <a:p>
            <a:pPr algn="l"/>
            <a:endParaRPr lang="en-US" u="sng" dirty="0" smtClean="0">
              <a:latin typeface="Times New Roman" panose="02020603050405020304" pitchFamily="18" charset="0"/>
              <a:cs typeface="Times New Roman" panose="02020603050405020304" pitchFamily="18" charset="0"/>
            </a:endParaRPr>
          </a:p>
          <a:p>
            <a:pPr algn="l"/>
            <a:endParaRPr lang="en-US" u="sng" dirty="0">
              <a:latin typeface="Times New Roman" panose="02020603050405020304" pitchFamily="18" charset="0"/>
              <a:cs typeface="Times New Roman" panose="02020603050405020304" pitchFamily="18" charset="0"/>
            </a:endParaRPr>
          </a:p>
          <a:p>
            <a:pPr algn="l"/>
            <a:endParaRPr lang="en-US" u="sng" dirty="0" smtClean="0">
              <a:latin typeface="Times New Roman" panose="02020603050405020304" pitchFamily="18" charset="0"/>
              <a:cs typeface="Times New Roman" panose="02020603050405020304" pitchFamily="18" charset="0"/>
            </a:endParaRPr>
          </a:p>
          <a:p>
            <a:pPr algn="l"/>
            <a:endParaRPr lang="en-US" u="sng" dirty="0">
              <a:latin typeface="Times New Roman" panose="02020603050405020304" pitchFamily="18" charset="0"/>
              <a:cs typeface="Times New Roman" panose="02020603050405020304" pitchFamily="18" charset="0"/>
            </a:endParaRPr>
          </a:p>
          <a:p>
            <a:pPr algn="l"/>
            <a:endParaRPr lang="en-US" u="sng" dirty="0" smtClean="0">
              <a:latin typeface="Times New Roman" panose="02020603050405020304" pitchFamily="18" charset="0"/>
              <a:cs typeface="Times New Roman" panose="02020603050405020304" pitchFamily="18" charset="0"/>
            </a:endParaRPr>
          </a:p>
          <a:p>
            <a:pPr algn="l"/>
            <a:r>
              <a:rPr lang="en-US" dirty="0" smtClean="0">
                <a:latin typeface="Times New Roman" panose="02020603050405020304" pitchFamily="18" charset="0"/>
                <a:cs typeface="Times New Roman" panose="02020603050405020304" pitchFamily="18" charset="0"/>
              </a:rPr>
              <a:t> </a:t>
            </a:r>
            <a:r>
              <a:rPr lang="en-US" dirty="0" smtClean="0"/>
              <a:t>                                               The </a:t>
            </a:r>
            <a:r>
              <a:rPr lang="en-US" dirty="0"/>
              <a:t>Data mining Process </a:t>
            </a:r>
            <a:endParaRPr lang="en-US" u="sng"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1979" y="1014413"/>
            <a:ext cx="8231546" cy="4819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43118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2442676518"/>
              </p:ext>
            </p:extLst>
          </p:nvPr>
        </p:nvGraphicFramePr>
        <p:xfrm>
          <a:off x="207818" y="109862"/>
          <a:ext cx="11984182" cy="881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1056069"/>
            <a:ext cx="11951594" cy="5704950"/>
          </a:xfrm>
        </p:spPr>
        <p:txBody>
          <a:bodyPr>
            <a:normAutofit/>
          </a:bodyPr>
          <a:lstStyle/>
          <a:p>
            <a:pPr algn="just"/>
            <a:r>
              <a:rPr lang="en-US" dirty="0" smtClean="0">
                <a:latin typeface="Times New Roman" pitchFamily="18" charset="0"/>
                <a:cs typeface="Times New Roman" pitchFamily="18" charset="0"/>
              </a:rPr>
              <a:t>Data </a:t>
            </a:r>
            <a:r>
              <a:rPr lang="en-US" dirty="0">
                <a:latin typeface="Times New Roman" pitchFamily="18" charset="0"/>
                <a:cs typeface="Times New Roman" pitchFamily="18" charset="0"/>
              </a:rPr>
              <a:t>mining is highly useful in the following domains: </a:t>
            </a:r>
          </a:p>
          <a:p>
            <a:pPr marL="342900" indent="-342900" algn="just">
              <a:buFont typeface="Wingdings" pitchFamily="2" charset="2"/>
              <a:buChar char="v"/>
            </a:pPr>
            <a:r>
              <a:rPr lang="en-US" b="1" dirty="0" smtClean="0">
                <a:latin typeface="Times New Roman" pitchFamily="18" charset="0"/>
                <a:cs typeface="Times New Roman" pitchFamily="18" charset="0"/>
              </a:rPr>
              <a:t>Market </a:t>
            </a:r>
            <a:r>
              <a:rPr lang="en-US" b="1" dirty="0">
                <a:latin typeface="Times New Roman" pitchFamily="18" charset="0"/>
                <a:cs typeface="Times New Roman" pitchFamily="18" charset="0"/>
              </a:rPr>
              <a:t>Analysis and Management </a:t>
            </a:r>
            <a:endParaRPr lang="en-US" b="1" dirty="0" smtClean="0">
              <a:latin typeface="Times New Roman" pitchFamily="18" charset="0"/>
              <a:cs typeface="Times New Roman" pitchFamily="18" charset="0"/>
            </a:endParaRPr>
          </a:p>
          <a:p>
            <a:pPr marL="342900" indent="-342900" algn="just">
              <a:buFont typeface="Wingdings" pitchFamily="2" charset="2"/>
              <a:buChar char="v"/>
            </a:pPr>
            <a:r>
              <a:rPr lang="en-US" b="1" dirty="0" smtClean="0">
                <a:latin typeface="Times New Roman" pitchFamily="18" charset="0"/>
                <a:cs typeface="Times New Roman" pitchFamily="18" charset="0"/>
              </a:rPr>
              <a:t>Corporate </a:t>
            </a:r>
            <a:r>
              <a:rPr lang="en-US" b="1" dirty="0">
                <a:latin typeface="Times New Roman" pitchFamily="18" charset="0"/>
                <a:cs typeface="Times New Roman" pitchFamily="18" charset="0"/>
              </a:rPr>
              <a:t>Analysis &amp; Risk Management </a:t>
            </a:r>
            <a:endParaRPr lang="en-US" b="1" dirty="0" smtClean="0">
              <a:latin typeface="Times New Roman" pitchFamily="18" charset="0"/>
              <a:cs typeface="Times New Roman" pitchFamily="18" charset="0"/>
            </a:endParaRPr>
          </a:p>
          <a:p>
            <a:pPr marL="342900" indent="-342900" algn="just">
              <a:buFont typeface="Wingdings" pitchFamily="2" charset="2"/>
              <a:buChar char="v"/>
            </a:pPr>
            <a:r>
              <a:rPr lang="en-US" b="1" dirty="0" smtClean="0">
                <a:latin typeface="Times New Roman" pitchFamily="18" charset="0"/>
                <a:cs typeface="Times New Roman" pitchFamily="18" charset="0"/>
              </a:rPr>
              <a:t>Fraud </a:t>
            </a:r>
            <a:r>
              <a:rPr lang="en-US" b="1" dirty="0">
                <a:latin typeface="Times New Roman" pitchFamily="18" charset="0"/>
                <a:cs typeface="Times New Roman" pitchFamily="18" charset="0"/>
              </a:rPr>
              <a:t>Detection </a:t>
            </a:r>
          </a:p>
          <a:p>
            <a:pPr algn="just"/>
            <a:r>
              <a:rPr lang="en-US" dirty="0" smtClean="0">
                <a:latin typeface="Times New Roman" pitchFamily="18" charset="0"/>
                <a:cs typeface="Times New Roman" pitchFamily="18" charset="0"/>
              </a:rPr>
              <a:t>Apart </a:t>
            </a:r>
            <a:r>
              <a:rPr lang="en-US" dirty="0">
                <a:latin typeface="Times New Roman" pitchFamily="18" charset="0"/>
                <a:cs typeface="Times New Roman" pitchFamily="18" charset="0"/>
              </a:rPr>
              <a:t>from these, data mining can also be used in the areas of production control, customer </a:t>
            </a:r>
            <a:r>
              <a:rPr lang="en-US" dirty="0" smtClean="0">
                <a:latin typeface="Times New Roman" pitchFamily="18" charset="0"/>
                <a:cs typeface="Times New Roman" pitchFamily="18" charset="0"/>
              </a:rPr>
              <a:t>retention</a:t>
            </a:r>
            <a:r>
              <a:rPr lang="en-US" dirty="0">
                <a:latin typeface="Times New Roman" pitchFamily="18" charset="0"/>
                <a:cs typeface="Times New Roman" pitchFamily="18" charset="0"/>
              </a:rPr>
              <a:t>, science </a:t>
            </a:r>
            <a:r>
              <a:rPr lang="en-US" dirty="0" smtClean="0">
                <a:latin typeface="Times New Roman" pitchFamily="18" charset="0"/>
                <a:cs typeface="Times New Roman" pitchFamily="18" charset="0"/>
              </a:rPr>
              <a:t>exploration….</a:t>
            </a:r>
          </a:p>
          <a:p>
            <a:pPr algn="just"/>
            <a:r>
              <a:rPr lang="en-US" b="1" dirty="0">
                <a:latin typeface="Times New Roman" pitchFamily="18" charset="0"/>
                <a:cs typeface="Times New Roman" pitchFamily="18" charset="0"/>
              </a:rPr>
              <a:t>Market Analysis and </a:t>
            </a:r>
            <a:r>
              <a:rPr lang="en-US" b="1" dirty="0" smtClean="0">
                <a:latin typeface="Times New Roman" pitchFamily="18" charset="0"/>
                <a:cs typeface="Times New Roman" pitchFamily="18" charset="0"/>
              </a:rPr>
              <a:t>Management: </a:t>
            </a:r>
            <a:endParaRPr lang="en-US" dirty="0"/>
          </a:p>
          <a:p>
            <a:pPr algn="just"/>
            <a:r>
              <a:rPr lang="en-US" b="1" dirty="0" smtClean="0">
                <a:latin typeface="Times New Roman" pitchFamily="18" charset="0"/>
                <a:cs typeface="Times New Roman" pitchFamily="18" charset="0"/>
              </a:rPr>
              <a:t>1. Identifying </a:t>
            </a:r>
            <a:r>
              <a:rPr lang="en-US" b="1" dirty="0">
                <a:latin typeface="Times New Roman" pitchFamily="18" charset="0"/>
                <a:cs typeface="Times New Roman" pitchFamily="18" charset="0"/>
              </a:rPr>
              <a:t>Customer Requirements </a:t>
            </a:r>
            <a:r>
              <a:rPr lang="en-US" dirty="0">
                <a:latin typeface="Times New Roman" pitchFamily="18" charset="0"/>
                <a:cs typeface="Times New Roman" pitchFamily="18" charset="0"/>
              </a:rPr>
              <a:t>- Data mining helps in identifying the best products for different customers. It uses prediction to find the factors that may attract new customers. </a:t>
            </a:r>
          </a:p>
          <a:p>
            <a:pPr algn="just"/>
            <a:r>
              <a:rPr lang="en-US" b="1" dirty="0" smtClean="0">
                <a:latin typeface="Times New Roman" pitchFamily="18" charset="0"/>
                <a:cs typeface="Times New Roman" pitchFamily="18" charset="0"/>
              </a:rPr>
              <a:t>2. Cross </a:t>
            </a:r>
            <a:r>
              <a:rPr lang="en-US" b="1" dirty="0">
                <a:latin typeface="Times New Roman" pitchFamily="18" charset="0"/>
                <a:cs typeface="Times New Roman" pitchFamily="18" charset="0"/>
              </a:rPr>
              <a:t>Market Analysis </a:t>
            </a:r>
            <a:r>
              <a:rPr lang="en-US" dirty="0">
                <a:latin typeface="Times New Roman" pitchFamily="18" charset="0"/>
                <a:cs typeface="Times New Roman" pitchFamily="18" charset="0"/>
              </a:rPr>
              <a:t>- Data mining performs Association/correlations between product sales. </a:t>
            </a:r>
          </a:p>
          <a:p>
            <a:pPr algn="just"/>
            <a:r>
              <a:rPr lang="en-US" b="1" dirty="0" smtClean="0">
                <a:latin typeface="Times New Roman" pitchFamily="18" charset="0"/>
                <a:cs typeface="Times New Roman" pitchFamily="18" charset="0"/>
              </a:rPr>
              <a:t>3. Target </a:t>
            </a:r>
            <a:r>
              <a:rPr lang="en-US" b="1" dirty="0">
                <a:latin typeface="Times New Roman" pitchFamily="18" charset="0"/>
                <a:cs typeface="Times New Roman" pitchFamily="18" charset="0"/>
              </a:rPr>
              <a:t>Marketing </a:t>
            </a:r>
            <a:r>
              <a:rPr lang="en-US" dirty="0">
                <a:latin typeface="Times New Roman" pitchFamily="18" charset="0"/>
                <a:cs typeface="Times New Roman" pitchFamily="18" charset="0"/>
              </a:rPr>
              <a:t>- Data mining helps to find clusters of model customers who share the same characteristics such as interests, spending habits, income, etc. </a:t>
            </a:r>
          </a:p>
          <a:p>
            <a:endParaRPr lang="en-US" dirty="0"/>
          </a:p>
          <a:p>
            <a:pPr algn="just"/>
            <a:endParaRPr lang="en-US"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69416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2650120560"/>
              </p:ext>
            </p:extLst>
          </p:nvPr>
        </p:nvGraphicFramePr>
        <p:xfrm>
          <a:off x="207818" y="109862"/>
          <a:ext cx="11984182" cy="881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1056069"/>
            <a:ext cx="11951594" cy="5704950"/>
          </a:xfrm>
        </p:spPr>
        <p:txBody>
          <a:bodyPr>
            <a:normAutofit/>
          </a:bodyPr>
          <a:lstStyle/>
          <a:p>
            <a:pPr algn="just"/>
            <a:r>
              <a:rPr lang="en-US" b="1" dirty="0" smtClean="0">
                <a:latin typeface="Times New Roman" pitchFamily="18" charset="0"/>
                <a:cs typeface="Times New Roman" pitchFamily="18" charset="0"/>
              </a:rPr>
              <a:t>4. Determining </a:t>
            </a:r>
            <a:r>
              <a:rPr lang="en-US" b="1" dirty="0">
                <a:latin typeface="Times New Roman" pitchFamily="18" charset="0"/>
                <a:cs typeface="Times New Roman" pitchFamily="18" charset="0"/>
              </a:rPr>
              <a:t>Customer purchasing pattern </a:t>
            </a:r>
            <a:r>
              <a:rPr lang="en-US" dirty="0">
                <a:latin typeface="Times New Roman" pitchFamily="18" charset="0"/>
                <a:cs typeface="Times New Roman" pitchFamily="18" charset="0"/>
              </a:rPr>
              <a:t>- Data mining helps in determining customer purchasing pattern. </a:t>
            </a:r>
          </a:p>
          <a:p>
            <a:pPr algn="just"/>
            <a:r>
              <a:rPr lang="en-US" dirty="0" smtClean="0">
                <a:latin typeface="Times New Roman" pitchFamily="18" charset="0"/>
                <a:cs typeface="Times New Roman" pitchFamily="18" charset="0"/>
              </a:rPr>
              <a:t>5. </a:t>
            </a:r>
            <a:r>
              <a:rPr lang="en-US" b="1" dirty="0" smtClean="0">
                <a:latin typeface="Times New Roman" pitchFamily="18" charset="0"/>
                <a:cs typeface="Times New Roman" pitchFamily="18" charset="0"/>
              </a:rPr>
              <a:t>Providing </a:t>
            </a:r>
            <a:r>
              <a:rPr lang="en-US" b="1" dirty="0">
                <a:latin typeface="Times New Roman" pitchFamily="18" charset="0"/>
                <a:cs typeface="Times New Roman" pitchFamily="18" charset="0"/>
              </a:rPr>
              <a:t>Summary Information </a:t>
            </a:r>
            <a:r>
              <a:rPr lang="en-US" dirty="0">
                <a:latin typeface="Times New Roman" pitchFamily="18" charset="0"/>
                <a:cs typeface="Times New Roman" pitchFamily="18" charset="0"/>
              </a:rPr>
              <a:t>- Data mining provides us various multidimensional summary reports</a:t>
            </a:r>
            <a:r>
              <a:rPr lang="en-US" dirty="0" smtClean="0">
                <a:latin typeface="Times New Roman" pitchFamily="18" charset="0"/>
                <a:cs typeface="Times New Roman" pitchFamily="18" charset="0"/>
              </a:rPr>
              <a:t>.</a:t>
            </a:r>
          </a:p>
          <a:p>
            <a:pPr algn="just"/>
            <a:r>
              <a:rPr lang="en-US" b="1" u="sng" dirty="0">
                <a:latin typeface="Times New Roman" pitchFamily="18" charset="0"/>
                <a:cs typeface="Times New Roman" pitchFamily="18" charset="0"/>
              </a:rPr>
              <a:t>Corporate Analysis and Risk Management </a:t>
            </a:r>
            <a:r>
              <a:rPr lang="en-US" b="1" u="sng" dirty="0" smtClean="0">
                <a:latin typeface="Times New Roman" pitchFamily="18" charset="0"/>
                <a:cs typeface="Times New Roman" pitchFamily="18" charset="0"/>
              </a:rPr>
              <a:t>:</a:t>
            </a:r>
            <a:endParaRPr lang="en-US" u="sng" dirty="0">
              <a:latin typeface="Times New Roman" pitchFamily="18" charset="0"/>
              <a:cs typeface="Times New Roman" pitchFamily="18" charset="0"/>
            </a:endParaRPr>
          </a:p>
          <a:p>
            <a:pPr algn="just"/>
            <a:r>
              <a:rPr lang="en-US" dirty="0">
                <a:latin typeface="Times New Roman" pitchFamily="18" charset="0"/>
                <a:cs typeface="Times New Roman" pitchFamily="18" charset="0"/>
              </a:rPr>
              <a:t>Data mining is used in the following fields of the Corporate Sector: </a:t>
            </a:r>
          </a:p>
          <a:p>
            <a:pPr marL="457200" indent="-457200" algn="just">
              <a:buAutoNum type="arabicPeriod"/>
            </a:pPr>
            <a:r>
              <a:rPr lang="en-US" b="1" dirty="0" smtClean="0">
                <a:latin typeface="Times New Roman" pitchFamily="18" charset="0"/>
                <a:cs typeface="Times New Roman" pitchFamily="18" charset="0"/>
              </a:rPr>
              <a:t>Finance </a:t>
            </a:r>
            <a:r>
              <a:rPr lang="en-US" b="1" dirty="0">
                <a:latin typeface="Times New Roman" pitchFamily="18" charset="0"/>
                <a:cs typeface="Times New Roman" pitchFamily="18" charset="0"/>
              </a:rPr>
              <a:t>Planning and Asset Evaluation </a:t>
            </a:r>
            <a:r>
              <a:rPr lang="en-US" dirty="0">
                <a:latin typeface="Times New Roman" pitchFamily="18" charset="0"/>
                <a:cs typeface="Times New Roman" pitchFamily="18" charset="0"/>
              </a:rPr>
              <a:t>- It involves cash flow analysis and prediction, contingent claim analysis to evaluate assets. </a:t>
            </a:r>
            <a:endParaRPr lang="en-US" dirty="0" smtClean="0">
              <a:latin typeface="Times New Roman" pitchFamily="18" charset="0"/>
              <a:cs typeface="Times New Roman" pitchFamily="18" charset="0"/>
            </a:endParaRPr>
          </a:p>
          <a:p>
            <a:pPr marL="457200" indent="-457200" algn="just">
              <a:buAutoNum type="arabicPeriod"/>
            </a:pPr>
            <a:r>
              <a:rPr lang="en-US" dirty="0" smtClean="0">
                <a:latin typeface="Times New Roman" pitchFamily="18" charset="0"/>
                <a:cs typeface="Times New Roman" pitchFamily="18" charset="0"/>
              </a:rPr>
              <a:t> </a:t>
            </a:r>
            <a:r>
              <a:rPr lang="en-US" b="1" dirty="0">
                <a:latin typeface="Times New Roman" pitchFamily="18" charset="0"/>
                <a:cs typeface="Times New Roman" pitchFamily="18" charset="0"/>
              </a:rPr>
              <a:t>Resource Planning </a:t>
            </a:r>
            <a:r>
              <a:rPr lang="en-US" dirty="0">
                <a:latin typeface="Times New Roman" pitchFamily="18" charset="0"/>
                <a:cs typeface="Times New Roman" pitchFamily="18" charset="0"/>
              </a:rPr>
              <a:t>- It involves summarizing and comparing the resources and </a:t>
            </a:r>
            <a:r>
              <a:rPr lang="en-US" dirty="0" smtClean="0">
                <a:latin typeface="Times New Roman" pitchFamily="18" charset="0"/>
                <a:cs typeface="Times New Roman" pitchFamily="18" charset="0"/>
              </a:rPr>
              <a:t>spending.</a:t>
            </a:r>
          </a:p>
          <a:p>
            <a:pPr marL="457200" indent="-457200" algn="just">
              <a:buAutoNum type="arabicPeriod"/>
            </a:pPr>
            <a:r>
              <a:rPr lang="en-US" b="1" dirty="0" smtClean="0">
                <a:latin typeface="Times New Roman" pitchFamily="18" charset="0"/>
                <a:cs typeface="Times New Roman" pitchFamily="18" charset="0"/>
              </a:rPr>
              <a:t>Competition </a:t>
            </a:r>
            <a:r>
              <a:rPr lang="en-US" dirty="0">
                <a:latin typeface="Times New Roman" pitchFamily="18" charset="0"/>
                <a:cs typeface="Times New Roman" pitchFamily="18" charset="0"/>
              </a:rPr>
              <a:t>- It involves monitoring competitors and market directions. </a:t>
            </a:r>
          </a:p>
          <a:p>
            <a:pPr algn="just"/>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a:p>
            <a:endParaRPr lang="en-US" dirty="0"/>
          </a:p>
          <a:p>
            <a:pPr algn="just"/>
            <a:endParaRPr lang="en-US"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42407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2518075682"/>
              </p:ext>
            </p:extLst>
          </p:nvPr>
        </p:nvGraphicFramePr>
        <p:xfrm>
          <a:off x="207818" y="109862"/>
          <a:ext cx="11984182" cy="881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1056069"/>
            <a:ext cx="11951594" cy="5704950"/>
          </a:xfrm>
        </p:spPr>
        <p:txBody>
          <a:bodyPr>
            <a:normAutofit/>
          </a:bodyPr>
          <a:lstStyle/>
          <a:p>
            <a:pPr algn="just"/>
            <a:r>
              <a:rPr lang="en-US" b="1" u="sng" dirty="0">
                <a:latin typeface="Times New Roman" pitchFamily="18" charset="0"/>
                <a:cs typeface="Times New Roman" pitchFamily="18" charset="0"/>
              </a:rPr>
              <a:t>Fraud Detection </a:t>
            </a:r>
            <a:r>
              <a:rPr lang="en-US" b="1" u="sng" dirty="0" smtClean="0">
                <a:latin typeface="Times New Roman" pitchFamily="18" charset="0"/>
                <a:cs typeface="Times New Roman" pitchFamily="18" charset="0"/>
              </a:rPr>
              <a:t>:</a:t>
            </a:r>
            <a:endParaRPr lang="en-US" u="sng" dirty="0">
              <a:latin typeface="Times New Roman" pitchFamily="18" charset="0"/>
              <a:cs typeface="Times New Roman" pitchFamily="18" charset="0"/>
            </a:endParaRPr>
          </a:p>
          <a:p>
            <a:pPr marL="342900" indent="-342900" algn="just">
              <a:buFont typeface="Wingdings" pitchFamily="2" charset="2"/>
              <a:buChar char="v"/>
            </a:pPr>
            <a:r>
              <a:rPr lang="en-US" dirty="0">
                <a:latin typeface="Times New Roman" pitchFamily="18" charset="0"/>
                <a:cs typeface="Times New Roman" pitchFamily="18" charset="0"/>
              </a:rPr>
              <a:t>Data mining is also used in the fields of credit card services and telecommunication to detect frauds</a:t>
            </a:r>
            <a:r>
              <a:rPr lang="en-US" dirty="0" smtClean="0">
                <a:latin typeface="Times New Roman" pitchFamily="18" charset="0"/>
                <a:cs typeface="Times New Roman" pitchFamily="18" charset="0"/>
              </a:rPr>
              <a:t>.</a:t>
            </a:r>
          </a:p>
          <a:p>
            <a:pPr marL="342900" indent="-342900" algn="just">
              <a:buFont typeface="Wingdings" pitchFamily="2" charset="2"/>
              <a:buChar char="v"/>
            </a:pP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In fraud telephone calls, it helps to find the destination of the call, duration of the call, time of the day or week, etc. It also analyzes the patterns that deviate from expected norms. </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a:p>
            <a:pPr algn="just"/>
            <a:endParaRPr lang="en-US"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07258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906543539"/>
              </p:ext>
            </p:extLst>
          </p:nvPr>
        </p:nvGraphicFramePr>
        <p:xfrm>
          <a:off x="207818" y="109862"/>
          <a:ext cx="11984182" cy="881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1056069"/>
            <a:ext cx="11951594" cy="5704950"/>
          </a:xfrm>
        </p:spPr>
        <p:txBody>
          <a:bodyPr>
            <a:normAutofit/>
          </a:bodyPr>
          <a:lstStyle/>
          <a:p>
            <a:pPr marL="342900" indent="-342900" algn="just">
              <a:lnSpc>
                <a:spcPct val="150000"/>
              </a:lnSpc>
              <a:buFont typeface="Wingdings" pitchFamily="2" charset="2"/>
              <a:buChar char="§"/>
            </a:pPr>
            <a:r>
              <a:rPr lang="en-US" dirty="0" smtClean="0">
                <a:latin typeface="Times New Roman" pitchFamily="18" charset="0"/>
                <a:cs typeface="Times New Roman" pitchFamily="18" charset="0"/>
              </a:rPr>
              <a:t>Some </a:t>
            </a:r>
            <a:r>
              <a:rPr lang="en-US" dirty="0">
                <a:latin typeface="Times New Roman" pitchFamily="18" charset="0"/>
                <a:cs typeface="Times New Roman" pitchFamily="18" charset="0"/>
              </a:rPr>
              <a:t>people treat data mining same as Knowledge discovery while some people view data mining essential step in process of knowledge </a:t>
            </a:r>
            <a:r>
              <a:rPr lang="en-US" dirty="0" err="1" smtClean="0">
                <a:latin typeface="Times New Roman" pitchFamily="18" charset="0"/>
                <a:cs typeface="Times New Roman" pitchFamily="18" charset="0"/>
              </a:rPr>
              <a:t>discovery.Here</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is the list of steps involved in knowledge discovery process: </a:t>
            </a:r>
          </a:p>
          <a:p>
            <a:pPr marL="800100" lvl="1" indent="-342900" algn="just">
              <a:lnSpc>
                <a:spcPct val="150000"/>
              </a:lnSpc>
              <a:buFont typeface="Wingdings" pitchFamily="2" charset="2"/>
              <a:buChar char="v"/>
            </a:pPr>
            <a:r>
              <a:rPr lang="en-US" sz="2400" b="1" dirty="0">
                <a:latin typeface="Times New Roman" pitchFamily="18" charset="0"/>
                <a:cs typeface="Times New Roman" pitchFamily="18" charset="0"/>
              </a:rPr>
              <a:t>Data Cleaning </a:t>
            </a:r>
            <a:r>
              <a:rPr lang="en-US" sz="2400" dirty="0">
                <a:latin typeface="Times New Roman" pitchFamily="18" charset="0"/>
                <a:cs typeface="Times New Roman" pitchFamily="18" charset="0"/>
              </a:rPr>
              <a:t>- In this step the noise and inconsistent data is removed. </a:t>
            </a:r>
          </a:p>
          <a:p>
            <a:pPr marL="800100" lvl="1" indent="-342900" algn="just">
              <a:lnSpc>
                <a:spcPct val="150000"/>
              </a:lnSpc>
              <a:buFont typeface="Wingdings" pitchFamily="2" charset="2"/>
              <a:buChar char="v"/>
            </a:pPr>
            <a:r>
              <a:rPr lang="en-US" sz="2400" b="1" dirty="0">
                <a:latin typeface="Times New Roman" pitchFamily="18" charset="0"/>
                <a:cs typeface="Times New Roman" pitchFamily="18" charset="0"/>
              </a:rPr>
              <a:t>Data Integration </a:t>
            </a:r>
            <a:r>
              <a:rPr lang="en-US" sz="2400" dirty="0">
                <a:latin typeface="Times New Roman" pitchFamily="18" charset="0"/>
                <a:cs typeface="Times New Roman" pitchFamily="18" charset="0"/>
              </a:rPr>
              <a:t>- In this step multiple data sources are combined. </a:t>
            </a:r>
          </a:p>
          <a:p>
            <a:pPr marL="800100" lvl="1" indent="-342900" algn="just">
              <a:lnSpc>
                <a:spcPct val="150000"/>
              </a:lnSpc>
              <a:buFont typeface="Wingdings" pitchFamily="2" charset="2"/>
              <a:buChar char="v"/>
            </a:pPr>
            <a:r>
              <a:rPr lang="en-US" sz="2400" b="1" dirty="0">
                <a:latin typeface="Times New Roman" pitchFamily="18" charset="0"/>
                <a:cs typeface="Times New Roman" pitchFamily="18" charset="0"/>
              </a:rPr>
              <a:t>Data Selection </a:t>
            </a:r>
            <a:r>
              <a:rPr lang="en-US" sz="2400" dirty="0">
                <a:latin typeface="Times New Roman" pitchFamily="18" charset="0"/>
                <a:cs typeface="Times New Roman" pitchFamily="18" charset="0"/>
              </a:rPr>
              <a:t>- In this step relevant to the analysis task are retrieved from the database. </a:t>
            </a:r>
          </a:p>
          <a:p>
            <a:pPr marL="800100" lvl="1" indent="-342900" algn="just">
              <a:lnSpc>
                <a:spcPct val="150000"/>
              </a:lnSpc>
              <a:buFont typeface="Wingdings" pitchFamily="2" charset="2"/>
              <a:buChar char="v"/>
            </a:pPr>
            <a:r>
              <a:rPr lang="en-US" sz="2400" b="1" dirty="0">
                <a:latin typeface="Times New Roman" pitchFamily="18" charset="0"/>
                <a:cs typeface="Times New Roman" pitchFamily="18" charset="0"/>
              </a:rPr>
              <a:t>Data Transformation </a:t>
            </a:r>
            <a:r>
              <a:rPr lang="en-US" sz="2400" dirty="0">
                <a:latin typeface="Times New Roman" pitchFamily="18" charset="0"/>
                <a:cs typeface="Times New Roman" pitchFamily="18" charset="0"/>
              </a:rPr>
              <a:t>- In this step data are transformed or consolidated into forms appropriate for mining by performing summary or aggregation operations. </a:t>
            </a:r>
          </a:p>
          <a:p>
            <a:pPr marL="342900" indent="-342900" algn="just">
              <a:buFont typeface="Wingdings" pitchFamily="2" charset="2"/>
              <a:buChar char="v"/>
            </a:pPr>
            <a:endParaRPr lang="en-US" dirty="0">
              <a:latin typeface="Times New Roman" pitchFamily="18" charset="0"/>
              <a:cs typeface="Times New Roman" pitchFamily="18" charset="0"/>
            </a:endParaRPr>
          </a:p>
          <a:p>
            <a:pPr marL="342900" indent="-342900" algn="just">
              <a:buFont typeface="Wingdings" pitchFamily="2" charset="2"/>
              <a:buChar char="v"/>
            </a:pPr>
            <a:endParaRPr lang="en-US"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31604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684988125"/>
              </p:ext>
            </p:extLst>
          </p:nvPr>
        </p:nvGraphicFramePr>
        <p:xfrm>
          <a:off x="207818" y="109862"/>
          <a:ext cx="11984182" cy="881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1056069"/>
            <a:ext cx="11951594" cy="5704950"/>
          </a:xfrm>
        </p:spPr>
        <p:txBody>
          <a:bodyPr>
            <a:normAutofit/>
          </a:bodyPr>
          <a:lstStyle/>
          <a:p>
            <a:pPr marL="1257300" lvl="2" indent="-342900" algn="just">
              <a:buFont typeface="Wingdings" pitchFamily="2" charset="2"/>
              <a:buChar char="v"/>
            </a:pPr>
            <a:r>
              <a:rPr lang="en-US" sz="2400" b="1" dirty="0" smtClean="0">
                <a:latin typeface="Times New Roman" pitchFamily="18" charset="0"/>
                <a:cs typeface="Times New Roman" pitchFamily="18" charset="0"/>
              </a:rPr>
              <a:t>Data </a:t>
            </a:r>
            <a:r>
              <a:rPr lang="en-US" sz="2400" b="1" dirty="0">
                <a:latin typeface="Times New Roman" pitchFamily="18" charset="0"/>
                <a:cs typeface="Times New Roman" pitchFamily="18" charset="0"/>
              </a:rPr>
              <a:t>Mining </a:t>
            </a:r>
            <a:r>
              <a:rPr lang="en-US" sz="2400" dirty="0">
                <a:latin typeface="Times New Roman" pitchFamily="18" charset="0"/>
                <a:cs typeface="Times New Roman" pitchFamily="18" charset="0"/>
              </a:rPr>
              <a:t>- In this step intelligent methods are applied in order to extract data </a:t>
            </a:r>
            <a:r>
              <a:rPr lang="en-US" sz="2400" dirty="0" smtClean="0">
                <a:latin typeface="Times New Roman" pitchFamily="18" charset="0"/>
                <a:cs typeface="Times New Roman" pitchFamily="18" charset="0"/>
              </a:rPr>
              <a:t>patterns.</a:t>
            </a:r>
          </a:p>
          <a:p>
            <a:pPr marL="1257300" lvl="2" indent="-342900" algn="just">
              <a:buFont typeface="Wingdings" pitchFamily="2" charset="2"/>
              <a:buChar char="v"/>
            </a:pPr>
            <a:r>
              <a:rPr lang="en-US" sz="2400" b="1" dirty="0" smtClean="0">
                <a:latin typeface="Times New Roman" pitchFamily="18" charset="0"/>
                <a:cs typeface="Times New Roman" pitchFamily="18" charset="0"/>
              </a:rPr>
              <a:t>Pattern </a:t>
            </a:r>
            <a:r>
              <a:rPr lang="en-US" sz="2400" b="1" dirty="0">
                <a:latin typeface="Times New Roman" pitchFamily="18" charset="0"/>
                <a:cs typeface="Times New Roman" pitchFamily="18" charset="0"/>
              </a:rPr>
              <a:t>Evaluation </a:t>
            </a:r>
            <a:r>
              <a:rPr lang="en-US" sz="2400" dirty="0">
                <a:latin typeface="Times New Roman" pitchFamily="18" charset="0"/>
                <a:cs typeface="Times New Roman" pitchFamily="18" charset="0"/>
              </a:rPr>
              <a:t>- In this step, data patterns are evaluated. </a:t>
            </a:r>
            <a:endParaRPr lang="en-US" sz="2400" dirty="0" smtClean="0">
              <a:latin typeface="Times New Roman" pitchFamily="18" charset="0"/>
              <a:cs typeface="Times New Roman" pitchFamily="18" charset="0"/>
            </a:endParaRPr>
          </a:p>
          <a:p>
            <a:pPr marL="1257300" lvl="2" indent="-342900" algn="just">
              <a:buFont typeface="Wingdings" pitchFamily="2" charset="2"/>
              <a:buChar char="v"/>
            </a:pPr>
            <a:r>
              <a:rPr lang="en-US" sz="2400" b="1" dirty="0" smtClean="0">
                <a:latin typeface="Times New Roman" pitchFamily="18" charset="0"/>
                <a:cs typeface="Times New Roman" pitchFamily="18" charset="0"/>
              </a:rPr>
              <a:t>Knowledge </a:t>
            </a:r>
            <a:r>
              <a:rPr lang="en-US" sz="2400" b="1" dirty="0">
                <a:latin typeface="Times New Roman" pitchFamily="18" charset="0"/>
                <a:cs typeface="Times New Roman" pitchFamily="18" charset="0"/>
              </a:rPr>
              <a:t>Presentation </a:t>
            </a:r>
            <a:r>
              <a:rPr lang="en-US" sz="2400" dirty="0">
                <a:latin typeface="Times New Roman" pitchFamily="18" charset="0"/>
                <a:cs typeface="Times New Roman" pitchFamily="18" charset="0"/>
              </a:rPr>
              <a:t>- In this </a:t>
            </a:r>
            <a:r>
              <a:rPr lang="en-US" sz="2400" dirty="0" smtClean="0">
                <a:latin typeface="Times New Roman" pitchFamily="18" charset="0"/>
                <a:cs typeface="Times New Roman" pitchFamily="18" charset="0"/>
              </a:rPr>
              <a:t>step, knowledge </a:t>
            </a:r>
            <a:r>
              <a:rPr lang="en-US" sz="2400" dirty="0">
                <a:latin typeface="Times New Roman" pitchFamily="18" charset="0"/>
                <a:cs typeface="Times New Roman" pitchFamily="18" charset="0"/>
              </a:rPr>
              <a:t>is represented. </a:t>
            </a:r>
          </a:p>
          <a:p>
            <a:pPr marL="342900" indent="-342900" algn="just">
              <a:buFont typeface="Wingdings" pitchFamily="2" charset="2"/>
              <a:buChar char="v"/>
            </a:pPr>
            <a:endParaRPr lang="en-US" dirty="0">
              <a:latin typeface="Times New Roman" pitchFamily="18" charset="0"/>
              <a:cs typeface="Times New Roman" pitchFamily="18" charset="0"/>
            </a:endParaRPr>
          </a:p>
          <a:p>
            <a:pPr algn="just"/>
            <a:endParaRPr lang="en-US"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86024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531279014"/>
              </p:ext>
            </p:extLst>
          </p:nvPr>
        </p:nvGraphicFramePr>
        <p:xfrm>
          <a:off x="207818" y="109863"/>
          <a:ext cx="11984182" cy="7530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1056069"/>
            <a:ext cx="11951594" cy="5704950"/>
          </a:xfrm>
        </p:spPr>
        <p:txBody>
          <a:bodyPr>
            <a:normAutofit/>
          </a:bodyPr>
          <a:lstStyle/>
          <a:p>
            <a:pPr algn="just"/>
            <a:endParaRPr lang="en-US" dirty="0">
              <a:latin typeface="Times New Roman" pitchFamily="18" charset="0"/>
              <a:cs typeface="Times New Roman" pitchFamily="18" charset="0"/>
            </a:endParaRPr>
          </a:p>
          <a:p>
            <a:pPr algn="just"/>
            <a:endParaRPr lang="en-US" u="sng" dirty="0">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06829" y="914400"/>
            <a:ext cx="9234152" cy="5834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3979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3371469272"/>
              </p:ext>
            </p:extLst>
          </p:nvPr>
        </p:nvGraphicFramePr>
        <p:xfrm>
          <a:off x="207818" y="109862"/>
          <a:ext cx="11984182" cy="5727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850006"/>
            <a:ext cx="11951594" cy="5911013"/>
          </a:xfrm>
        </p:spPr>
        <p:txBody>
          <a:bodyPr>
            <a:normAutofit/>
          </a:bodyPr>
          <a:lstStyle/>
          <a:p>
            <a:pPr algn="just">
              <a:lnSpc>
                <a:spcPct val="100000"/>
              </a:lnSpc>
            </a:pPr>
            <a:r>
              <a:rPr lang="en-US" dirty="0" smtClean="0">
                <a:latin typeface="Times New Roman" pitchFamily="18" charset="0"/>
                <a:cs typeface="Times New Roman" pitchFamily="18" charset="0"/>
              </a:rPr>
              <a:t>Data </a:t>
            </a:r>
            <a:r>
              <a:rPr lang="en-US" dirty="0">
                <a:latin typeface="Times New Roman" pitchFamily="18" charset="0"/>
                <a:cs typeface="Times New Roman" pitchFamily="18" charset="0"/>
              </a:rPr>
              <a:t>mining deals with the kind of patterns that can be mined. On the basis of the kind of data to be mined, there are two categories of functions involved in Data Mining: </a:t>
            </a:r>
          </a:p>
          <a:p>
            <a:pPr marL="342900" indent="-342900" algn="just">
              <a:lnSpc>
                <a:spcPct val="100000"/>
              </a:lnSpc>
              <a:buFont typeface="Wingdings" pitchFamily="2" charset="2"/>
              <a:buChar char="v"/>
            </a:pPr>
            <a:r>
              <a:rPr lang="en-US" b="1" dirty="0" smtClean="0">
                <a:latin typeface="Times New Roman" pitchFamily="18" charset="0"/>
                <a:cs typeface="Times New Roman" pitchFamily="18" charset="0"/>
              </a:rPr>
              <a:t>Descriptive </a:t>
            </a:r>
            <a:endParaRPr lang="en-US" b="1" dirty="0">
              <a:latin typeface="Times New Roman" pitchFamily="18" charset="0"/>
              <a:cs typeface="Times New Roman" pitchFamily="18" charset="0"/>
            </a:endParaRPr>
          </a:p>
          <a:p>
            <a:pPr marL="342900" indent="-342900" algn="just">
              <a:lnSpc>
                <a:spcPct val="100000"/>
              </a:lnSpc>
              <a:buFont typeface="Wingdings" pitchFamily="2" charset="2"/>
              <a:buChar char="v"/>
            </a:pPr>
            <a:r>
              <a:rPr lang="en-US" b="1" dirty="0" smtClean="0">
                <a:latin typeface="Times New Roman" pitchFamily="18" charset="0"/>
                <a:cs typeface="Times New Roman" pitchFamily="18" charset="0"/>
              </a:rPr>
              <a:t>Classification </a:t>
            </a:r>
            <a:r>
              <a:rPr lang="en-US" b="1" dirty="0">
                <a:latin typeface="Times New Roman" pitchFamily="18" charset="0"/>
                <a:cs typeface="Times New Roman" pitchFamily="18" charset="0"/>
              </a:rPr>
              <a:t>and Prediction </a:t>
            </a:r>
            <a:endParaRPr lang="en-US" b="1" dirty="0" smtClean="0">
              <a:latin typeface="Times New Roman" pitchFamily="18" charset="0"/>
              <a:cs typeface="Times New Roman" pitchFamily="18" charset="0"/>
            </a:endParaRPr>
          </a:p>
          <a:p>
            <a:pPr algn="just">
              <a:lnSpc>
                <a:spcPct val="100000"/>
              </a:lnSpc>
            </a:pPr>
            <a:r>
              <a:rPr lang="en-US" b="1" dirty="0">
                <a:latin typeface="Times New Roman" pitchFamily="18" charset="0"/>
                <a:cs typeface="Times New Roman" pitchFamily="18" charset="0"/>
              </a:rPr>
              <a:t>Descriptive Function </a:t>
            </a:r>
            <a:r>
              <a:rPr lang="en-US" dirty="0">
                <a:latin typeface="Times New Roman" pitchFamily="18" charset="0"/>
                <a:cs typeface="Times New Roman" pitchFamily="18" charset="0"/>
              </a:rPr>
              <a:t>:</a:t>
            </a: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descriptive function deals with the general properties of data in the database. Here is the list of descriptive functions: </a:t>
            </a:r>
          </a:p>
          <a:p>
            <a:pPr marL="342900" indent="-342900" algn="just">
              <a:lnSpc>
                <a:spcPct val="100000"/>
              </a:lnSpc>
              <a:buFont typeface="Wingdings" pitchFamily="2" charset="2"/>
              <a:buChar char="v"/>
            </a:pPr>
            <a:r>
              <a:rPr lang="en-US" dirty="0" smtClean="0">
                <a:latin typeface="Times New Roman" pitchFamily="18" charset="0"/>
                <a:cs typeface="Times New Roman" pitchFamily="18" charset="0"/>
              </a:rPr>
              <a:t>Class/Concept </a:t>
            </a:r>
            <a:r>
              <a:rPr lang="en-US" dirty="0">
                <a:latin typeface="Times New Roman" pitchFamily="18" charset="0"/>
                <a:cs typeface="Times New Roman" pitchFamily="18" charset="0"/>
              </a:rPr>
              <a:t>Description </a:t>
            </a:r>
          </a:p>
          <a:p>
            <a:pPr marL="342900" indent="-342900" algn="just">
              <a:lnSpc>
                <a:spcPct val="100000"/>
              </a:lnSpc>
              <a:buFont typeface="Wingdings" pitchFamily="2" charset="2"/>
              <a:buChar char="v"/>
            </a:pPr>
            <a:r>
              <a:rPr lang="en-US" dirty="0" smtClean="0">
                <a:latin typeface="Times New Roman" pitchFamily="18" charset="0"/>
                <a:cs typeface="Times New Roman" pitchFamily="18" charset="0"/>
              </a:rPr>
              <a:t>Mining </a:t>
            </a:r>
            <a:r>
              <a:rPr lang="en-US" dirty="0">
                <a:latin typeface="Times New Roman" pitchFamily="18" charset="0"/>
                <a:cs typeface="Times New Roman" pitchFamily="18" charset="0"/>
              </a:rPr>
              <a:t>of Frequent Patterns </a:t>
            </a:r>
          </a:p>
          <a:p>
            <a:pPr marL="342900" indent="-342900" algn="just">
              <a:lnSpc>
                <a:spcPct val="100000"/>
              </a:lnSpc>
              <a:buFont typeface="Wingdings" pitchFamily="2" charset="2"/>
              <a:buChar char="v"/>
            </a:pPr>
            <a:r>
              <a:rPr lang="en-US" dirty="0" smtClean="0">
                <a:latin typeface="Times New Roman" pitchFamily="18" charset="0"/>
                <a:cs typeface="Times New Roman" pitchFamily="18" charset="0"/>
              </a:rPr>
              <a:t>Mining </a:t>
            </a:r>
            <a:r>
              <a:rPr lang="en-US" dirty="0">
                <a:latin typeface="Times New Roman" pitchFamily="18" charset="0"/>
                <a:cs typeface="Times New Roman" pitchFamily="18" charset="0"/>
              </a:rPr>
              <a:t>of Associations </a:t>
            </a:r>
            <a:endParaRPr lang="en-US" dirty="0" smtClean="0">
              <a:latin typeface="Times New Roman" pitchFamily="18" charset="0"/>
              <a:cs typeface="Times New Roman" pitchFamily="18" charset="0"/>
            </a:endParaRPr>
          </a:p>
          <a:p>
            <a:pPr marL="342900" indent="-342900" algn="just">
              <a:lnSpc>
                <a:spcPct val="100000"/>
              </a:lnSpc>
              <a:buFont typeface="Wingdings" pitchFamily="2" charset="2"/>
              <a:buChar char="v"/>
            </a:pPr>
            <a:r>
              <a:rPr lang="en-US" dirty="0" smtClean="0">
                <a:latin typeface="Times New Roman" pitchFamily="18" charset="0"/>
                <a:cs typeface="Times New Roman" pitchFamily="18" charset="0"/>
              </a:rPr>
              <a:t>Mining </a:t>
            </a:r>
            <a:r>
              <a:rPr lang="en-US" dirty="0">
                <a:latin typeface="Times New Roman" pitchFamily="18" charset="0"/>
                <a:cs typeface="Times New Roman" pitchFamily="18" charset="0"/>
              </a:rPr>
              <a:t>of Correlations </a:t>
            </a:r>
            <a:endParaRPr lang="en-US" dirty="0" smtClean="0">
              <a:latin typeface="Times New Roman" pitchFamily="18" charset="0"/>
              <a:cs typeface="Times New Roman" pitchFamily="18" charset="0"/>
            </a:endParaRPr>
          </a:p>
          <a:p>
            <a:pPr marL="342900" indent="-342900" algn="just">
              <a:lnSpc>
                <a:spcPct val="100000"/>
              </a:lnSpc>
              <a:buFont typeface="Wingdings" pitchFamily="2" charset="2"/>
              <a:buChar char="v"/>
            </a:pPr>
            <a:r>
              <a:rPr lang="en-US" dirty="0" smtClean="0">
                <a:latin typeface="Times New Roman" pitchFamily="18" charset="0"/>
                <a:cs typeface="Times New Roman" pitchFamily="18" charset="0"/>
              </a:rPr>
              <a:t>Mining </a:t>
            </a:r>
            <a:r>
              <a:rPr lang="en-US" dirty="0">
                <a:latin typeface="Times New Roman" pitchFamily="18" charset="0"/>
                <a:cs typeface="Times New Roman" pitchFamily="18" charset="0"/>
              </a:rPr>
              <a:t>of Clusters </a:t>
            </a:r>
          </a:p>
          <a:p>
            <a:pPr algn="just"/>
            <a:endParaRPr lang="en-US" dirty="0">
              <a:latin typeface="Times New Roman" pitchFamily="18" charset="0"/>
              <a:cs typeface="Times New Roman" pitchFamily="18" charset="0"/>
            </a:endParaRPr>
          </a:p>
          <a:p>
            <a:pPr algn="just"/>
            <a:endParaRPr lang="en-US" dirty="0"/>
          </a:p>
          <a:p>
            <a:pPr marL="342900" indent="-342900" algn="just">
              <a:buFont typeface="Wingdings" pitchFamily="2" charset="2"/>
              <a:buChar char="v"/>
            </a:pPr>
            <a:endParaRPr lang="en-US" dirty="0">
              <a:latin typeface="Times New Roman" pitchFamily="18" charset="0"/>
              <a:cs typeface="Times New Roman" pitchFamily="18" charset="0"/>
            </a:endParaRPr>
          </a:p>
          <a:p>
            <a:pPr algn="just"/>
            <a:endParaRPr lang="en-US"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56284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3840651980"/>
              </p:ext>
            </p:extLst>
          </p:nvPr>
        </p:nvGraphicFramePr>
        <p:xfrm>
          <a:off x="207818" y="109862"/>
          <a:ext cx="11984182" cy="5727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850006"/>
            <a:ext cx="11951594" cy="5911013"/>
          </a:xfrm>
        </p:spPr>
        <p:txBody>
          <a:bodyPr>
            <a:normAutofit lnSpcReduction="10000"/>
          </a:bodyPr>
          <a:lstStyle/>
          <a:p>
            <a:pPr algn="just">
              <a:lnSpc>
                <a:spcPct val="150000"/>
              </a:lnSpc>
            </a:pPr>
            <a:r>
              <a:rPr lang="en-US" b="1" dirty="0">
                <a:latin typeface="Times New Roman" pitchFamily="18" charset="0"/>
                <a:cs typeface="Times New Roman" pitchFamily="18" charset="0"/>
              </a:rPr>
              <a:t>Class/Concept </a:t>
            </a:r>
            <a:r>
              <a:rPr lang="en-US" b="1" dirty="0" smtClean="0">
                <a:latin typeface="Times New Roman" pitchFamily="18" charset="0"/>
                <a:cs typeface="Times New Roman" pitchFamily="18" charset="0"/>
              </a:rPr>
              <a:t>Description: </a:t>
            </a:r>
            <a:endParaRPr lang="en-US" dirty="0">
              <a:latin typeface="Times New Roman" pitchFamily="18" charset="0"/>
              <a:cs typeface="Times New Roman" pitchFamily="18" charset="0"/>
            </a:endParaRPr>
          </a:p>
          <a:p>
            <a:pPr marL="342900" indent="-342900" algn="just">
              <a:lnSpc>
                <a:spcPct val="150000"/>
              </a:lnSpc>
              <a:buFont typeface="Wingdings" pitchFamily="2" charset="2"/>
              <a:buChar char="v"/>
            </a:pPr>
            <a:r>
              <a:rPr lang="en-US" dirty="0">
                <a:latin typeface="Times New Roman" pitchFamily="18" charset="0"/>
                <a:cs typeface="Times New Roman" pitchFamily="18" charset="0"/>
              </a:rPr>
              <a:t>Class/Concept refers to the data to be associated with the classes or concepts. For example, in a company, the classes of items for sales include computer and printers, and concepts of customers include big spenders and budget spenders. </a:t>
            </a:r>
            <a:endParaRPr lang="en-US" dirty="0" smtClean="0">
              <a:latin typeface="Times New Roman" pitchFamily="18" charset="0"/>
              <a:cs typeface="Times New Roman" pitchFamily="18" charset="0"/>
            </a:endParaRPr>
          </a:p>
          <a:p>
            <a:pPr marL="342900" indent="-342900" algn="just">
              <a:lnSpc>
                <a:spcPct val="150000"/>
              </a:lnSpc>
              <a:buFont typeface="Wingdings" pitchFamily="2" charset="2"/>
              <a:buChar char="v"/>
            </a:pPr>
            <a:r>
              <a:rPr lang="en-US" dirty="0" smtClean="0">
                <a:latin typeface="Times New Roman" pitchFamily="18" charset="0"/>
                <a:cs typeface="Times New Roman" pitchFamily="18" charset="0"/>
              </a:rPr>
              <a:t>Such </a:t>
            </a:r>
            <a:r>
              <a:rPr lang="en-US" dirty="0">
                <a:latin typeface="Times New Roman" pitchFamily="18" charset="0"/>
                <a:cs typeface="Times New Roman" pitchFamily="18" charset="0"/>
              </a:rPr>
              <a:t>descriptions of a class or a concept are called class/concept descriptions. These descriptions can be derived by the following two ways: </a:t>
            </a:r>
          </a:p>
          <a:p>
            <a:pPr marL="342900" indent="-342900" algn="just">
              <a:lnSpc>
                <a:spcPct val="150000"/>
              </a:lnSpc>
              <a:buFont typeface="Wingdings" pitchFamily="2" charset="2"/>
              <a:buChar char="v"/>
            </a:pPr>
            <a:r>
              <a:rPr lang="en-US" dirty="0" smtClean="0">
                <a:latin typeface="Times New Roman" pitchFamily="18" charset="0"/>
                <a:cs typeface="Times New Roman" pitchFamily="18" charset="0"/>
              </a:rPr>
              <a:t> </a:t>
            </a:r>
            <a:r>
              <a:rPr lang="en-US" b="1" dirty="0">
                <a:latin typeface="Times New Roman" pitchFamily="18" charset="0"/>
                <a:cs typeface="Times New Roman" pitchFamily="18" charset="0"/>
              </a:rPr>
              <a:t>Data Characterization </a:t>
            </a:r>
            <a:r>
              <a:rPr lang="en-US" dirty="0">
                <a:latin typeface="Times New Roman" pitchFamily="18" charset="0"/>
                <a:cs typeface="Times New Roman" pitchFamily="18" charset="0"/>
              </a:rPr>
              <a:t>- This refers to summarizing data of a class under study. This class under study is called as the Target Class. </a:t>
            </a:r>
          </a:p>
          <a:p>
            <a:pPr marL="342900" indent="-342900" algn="just">
              <a:lnSpc>
                <a:spcPct val="150000"/>
              </a:lnSpc>
              <a:buFont typeface="Wingdings" pitchFamily="2" charset="2"/>
              <a:buChar char="v"/>
            </a:pPr>
            <a:r>
              <a:rPr lang="en-US" b="1" dirty="0" smtClean="0">
                <a:latin typeface="Times New Roman" pitchFamily="18" charset="0"/>
                <a:cs typeface="Times New Roman" pitchFamily="18" charset="0"/>
              </a:rPr>
              <a:t>Data </a:t>
            </a:r>
            <a:r>
              <a:rPr lang="en-US" b="1" dirty="0">
                <a:latin typeface="Times New Roman" pitchFamily="18" charset="0"/>
                <a:cs typeface="Times New Roman" pitchFamily="18" charset="0"/>
              </a:rPr>
              <a:t>Discrimination </a:t>
            </a:r>
            <a:r>
              <a:rPr lang="en-US" dirty="0">
                <a:latin typeface="Times New Roman" pitchFamily="18" charset="0"/>
                <a:cs typeface="Times New Roman" pitchFamily="18" charset="0"/>
              </a:rPr>
              <a:t>- It refers to the mapping or classification of a class with some predefined group or class. </a:t>
            </a:r>
          </a:p>
          <a:p>
            <a:pPr marL="342900" indent="-342900" algn="just">
              <a:buFont typeface="Wingdings" pitchFamily="2" charset="2"/>
              <a:buChar char="v"/>
            </a:pPr>
            <a:endParaRPr lang="en-US" dirty="0">
              <a:latin typeface="Times New Roman" pitchFamily="18" charset="0"/>
              <a:cs typeface="Times New Roman" pitchFamily="18" charset="0"/>
            </a:endParaRPr>
          </a:p>
          <a:p>
            <a:pPr algn="just"/>
            <a:endParaRPr lang="en-US" dirty="0"/>
          </a:p>
          <a:p>
            <a:pPr marL="342900" indent="-342900" algn="just">
              <a:buFont typeface="Wingdings" pitchFamily="2" charset="2"/>
              <a:buChar char="v"/>
            </a:pPr>
            <a:endParaRPr lang="en-US" dirty="0">
              <a:latin typeface="Times New Roman" pitchFamily="18" charset="0"/>
              <a:cs typeface="Times New Roman" pitchFamily="18" charset="0"/>
            </a:endParaRPr>
          </a:p>
          <a:p>
            <a:pPr algn="just"/>
            <a:endParaRPr lang="en-US"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52834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4187402342"/>
              </p:ext>
            </p:extLst>
          </p:nvPr>
        </p:nvGraphicFramePr>
        <p:xfrm>
          <a:off x="207818" y="109862"/>
          <a:ext cx="11984182" cy="5727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850006"/>
            <a:ext cx="11951594" cy="5911013"/>
          </a:xfrm>
        </p:spPr>
        <p:txBody>
          <a:bodyPr>
            <a:normAutofit/>
          </a:bodyPr>
          <a:lstStyle/>
          <a:p>
            <a:pPr algn="just">
              <a:lnSpc>
                <a:spcPct val="150000"/>
              </a:lnSpc>
            </a:pPr>
            <a:r>
              <a:rPr lang="en-US" b="1" dirty="0">
                <a:latin typeface="Times New Roman" pitchFamily="18" charset="0"/>
                <a:cs typeface="Times New Roman" pitchFamily="18" charset="0"/>
              </a:rPr>
              <a:t>Mining of Frequent Patterns </a:t>
            </a:r>
            <a:r>
              <a:rPr lang="en-US" b="1"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marL="342900" indent="-342900" algn="just">
              <a:lnSpc>
                <a:spcPct val="150000"/>
              </a:lnSpc>
              <a:buFont typeface="Wingdings" pitchFamily="2" charset="2"/>
              <a:buChar char="v"/>
            </a:pPr>
            <a:r>
              <a:rPr lang="en-US" dirty="0">
                <a:latin typeface="Times New Roman" pitchFamily="18" charset="0"/>
                <a:cs typeface="Times New Roman" pitchFamily="18" charset="0"/>
              </a:rPr>
              <a:t>Frequent patterns are those patterns that occur frequently in transactional data. Here is the list of kind of frequent patterns: </a:t>
            </a:r>
            <a:endParaRPr lang="en-US" dirty="0" smtClean="0">
              <a:latin typeface="Times New Roman" pitchFamily="18" charset="0"/>
              <a:cs typeface="Times New Roman" pitchFamily="18" charset="0"/>
            </a:endParaRPr>
          </a:p>
          <a:p>
            <a:pPr marL="342900" indent="-342900" algn="just">
              <a:lnSpc>
                <a:spcPct val="150000"/>
              </a:lnSpc>
              <a:buFont typeface="Wingdings" pitchFamily="2" charset="2"/>
              <a:buChar char="v"/>
            </a:pPr>
            <a:r>
              <a:rPr lang="en-US" b="1" dirty="0" smtClean="0">
                <a:latin typeface="Times New Roman" pitchFamily="18" charset="0"/>
                <a:cs typeface="Times New Roman" pitchFamily="18" charset="0"/>
              </a:rPr>
              <a:t>Frequent </a:t>
            </a:r>
            <a:r>
              <a:rPr lang="en-US" b="1" dirty="0">
                <a:latin typeface="Times New Roman" pitchFamily="18" charset="0"/>
                <a:cs typeface="Times New Roman" pitchFamily="18" charset="0"/>
              </a:rPr>
              <a:t>Item Set </a:t>
            </a:r>
            <a:r>
              <a:rPr lang="en-US" dirty="0">
                <a:latin typeface="Times New Roman" pitchFamily="18" charset="0"/>
                <a:cs typeface="Times New Roman" pitchFamily="18" charset="0"/>
              </a:rPr>
              <a:t>- It refers to a set of items that frequently appear together, for example, milk and bread. </a:t>
            </a:r>
            <a:endParaRPr lang="en-US" dirty="0" smtClean="0">
              <a:latin typeface="Times New Roman" pitchFamily="18" charset="0"/>
              <a:cs typeface="Times New Roman" pitchFamily="18" charset="0"/>
            </a:endParaRPr>
          </a:p>
          <a:p>
            <a:pPr marL="342900" indent="-342900" algn="just">
              <a:lnSpc>
                <a:spcPct val="150000"/>
              </a:lnSpc>
              <a:buFont typeface="Wingdings" pitchFamily="2" charset="2"/>
              <a:buChar char="v"/>
            </a:pPr>
            <a:r>
              <a:rPr lang="en-US" b="1" dirty="0" smtClean="0">
                <a:latin typeface="Times New Roman" pitchFamily="18" charset="0"/>
                <a:cs typeface="Times New Roman" pitchFamily="18" charset="0"/>
              </a:rPr>
              <a:t>Frequent </a:t>
            </a:r>
            <a:r>
              <a:rPr lang="en-US" b="1" dirty="0">
                <a:latin typeface="Times New Roman" pitchFamily="18" charset="0"/>
                <a:cs typeface="Times New Roman" pitchFamily="18" charset="0"/>
              </a:rPr>
              <a:t>Subsequence</a:t>
            </a:r>
            <a:r>
              <a:rPr lang="en-US" dirty="0">
                <a:latin typeface="Times New Roman" pitchFamily="18" charset="0"/>
                <a:cs typeface="Times New Roman" pitchFamily="18" charset="0"/>
              </a:rPr>
              <a:t>- A sequence of patterns that occur frequently such as purchasing a camera is followed by memory card. </a:t>
            </a:r>
          </a:p>
          <a:p>
            <a:pPr marL="342900" indent="-342900" algn="just">
              <a:lnSpc>
                <a:spcPct val="150000"/>
              </a:lnSpc>
              <a:buFont typeface="Wingdings" pitchFamily="2" charset="2"/>
              <a:buChar char="v"/>
            </a:pPr>
            <a:r>
              <a:rPr lang="en-US" b="1" dirty="0" smtClean="0">
                <a:latin typeface="Times New Roman" pitchFamily="18" charset="0"/>
                <a:cs typeface="Times New Roman" pitchFamily="18" charset="0"/>
              </a:rPr>
              <a:t>Frequent </a:t>
            </a:r>
            <a:r>
              <a:rPr lang="en-US" b="1" dirty="0">
                <a:latin typeface="Times New Roman" pitchFamily="18" charset="0"/>
                <a:cs typeface="Times New Roman" pitchFamily="18" charset="0"/>
              </a:rPr>
              <a:t>Sub Structure </a:t>
            </a:r>
            <a:r>
              <a:rPr lang="en-US" dirty="0">
                <a:latin typeface="Times New Roman" pitchFamily="18" charset="0"/>
                <a:cs typeface="Times New Roman" pitchFamily="18" charset="0"/>
              </a:rPr>
              <a:t>- Substructure refers to different structural forms, such as graphs, trees, or lattices, which may be combined with item-sets or subsequences. </a:t>
            </a:r>
          </a:p>
          <a:p>
            <a:pPr marL="342900" indent="-342900" algn="just">
              <a:lnSpc>
                <a:spcPct val="150000"/>
              </a:lnSpc>
              <a:buFont typeface="Wingdings" pitchFamily="2" charset="2"/>
              <a:buChar char="v"/>
            </a:pPr>
            <a:endParaRPr lang="en-US" dirty="0">
              <a:latin typeface="Times New Roman" pitchFamily="18" charset="0"/>
              <a:cs typeface="Times New Roman" pitchFamily="18" charset="0"/>
            </a:endParaRPr>
          </a:p>
          <a:p>
            <a:pPr marL="342900" indent="-342900" algn="just">
              <a:buFont typeface="Wingdings" pitchFamily="2" charset="2"/>
              <a:buChar char="v"/>
            </a:pPr>
            <a:endParaRPr lang="en-US" dirty="0">
              <a:latin typeface="Times New Roman" pitchFamily="18" charset="0"/>
              <a:cs typeface="Times New Roman" pitchFamily="18" charset="0"/>
            </a:endParaRPr>
          </a:p>
          <a:p>
            <a:pPr algn="just"/>
            <a:endParaRPr lang="en-US" dirty="0"/>
          </a:p>
          <a:p>
            <a:pPr marL="342900" indent="-342900" algn="just">
              <a:buFont typeface="Wingdings" pitchFamily="2" charset="2"/>
              <a:buChar char="v"/>
            </a:pPr>
            <a:endParaRPr lang="en-US" dirty="0">
              <a:latin typeface="Times New Roman" pitchFamily="18" charset="0"/>
              <a:cs typeface="Times New Roman" pitchFamily="18" charset="0"/>
            </a:endParaRPr>
          </a:p>
          <a:p>
            <a:pPr algn="just"/>
            <a:endParaRPr lang="en-US"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72442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2159854033"/>
              </p:ext>
            </p:extLst>
          </p:nvPr>
        </p:nvGraphicFramePr>
        <p:xfrm>
          <a:off x="207818" y="109862"/>
          <a:ext cx="11984182" cy="5727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850006"/>
            <a:ext cx="11951594" cy="5911013"/>
          </a:xfrm>
        </p:spPr>
        <p:txBody>
          <a:bodyPr>
            <a:normAutofit lnSpcReduction="10000"/>
          </a:bodyPr>
          <a:lstStyle/>
          <a:p>
            <a:pPr algn="just">
              <a:lnSpc>
                <a:spcPct val="150000"/>
              </a:lnSpc>
            </a:pPr>
            <a:r>
              <a:rPr lang="en-US" b="1" dirty="0">
                <a:latin typeface="Times New Roman" pitchFamily="18" charset="0"/>
                <a:cs typeface="Times New Roman" pitchFamily="18" charset="0"/>
              </a:rPr>
              <a:t>Mining of Association </a:t>
            </a:r>
            <a:endParaRPr lang="en-US" dirty="0">
              <a:latin typeface="Times New Roman" pitchFamily="18" charset="0"/>
              <a:cs typeface="Times New Roman" pitchFamily="18" charset="0"/>
            </a:endParaRPr>
          </a:p>
          <a:p>
            <a:pPr marL="342900" indent="-342900" algn="just">
              <a:lnSpc>
                <a:spcPct val="150000"/>
              </a:lnSpc>
              <a:buFont typeface="Wingdings" pitchFamily="2" charset="2"/>
              <a:buChar char="v"/>
            </a:pPr>
            <a:r>
              <a:rPr lang="en-US" dirty="0">
                <a:latin typeface="Times New Roman" pitchFamily="18" charset="0"/>
                <a:cs typeface="Times New Roman" pitchFamily="18" charset="0"/>
              </a:rPr>
              <a:t>Associations are used in retail sales to identify patterns that are frequently purchased together. This process refers to the process of uncovering the relationship among data and determining association rules. </a:t>
            </a:r>
            <a:r>
              <a:rPr lang="en-US" b="1" dirty="0" smtClean="0">
                <a:latin typeface="Times New Roman" pitchFamily="18" charset="0"/>
                <a:cs typeface="Times New Roman" pitchFamily="18" charset="0"/>
              </a:rPr>
              <a:t>For example</a:t>
            </a:r>
            <a:r>
              <a:rPr lang="en-US" dirty="0">
                <a:latin typeface="Times New Roman" pitchFamily="18" charset="0"/>
                <a:cs typeface="Times New Roman" pitchFamily="18" charset="0"/>
              </a:rPr>
              <a:t>, a retailer generates an association rule that shows that 70% of time milk is sold with bread and only 30% of times biscuits are sold with bread. </a:t>
            </a:r>
          </a:p>
          <a:p>
            <a:pPr algn="just">
              <a:lnSpc>
                <a:spcPct val="150000"/>
              </a:lnSpc>
            </a:pPr>
            <a:r>
              <a:rPr lang="en-US" b="1" dirty="0">
                <a:latin typeface="Times New Roman" pitchFamily="18" charset="0"/>
                <a:cs typeface="Times New Roman" pitchFamily="18" charset="0"/>
              </a:rPr>
              <a:t>Mining of Correlations </a:t>
            </a:r>
            <a:endParaRPr lang="en-US" dirty="0">
              <a:latin typeface="Times New Roman" pitchFamily="18" charset="0"/>
              <a:cs typeface="Times New Roman" pitchFamily="18" charset="0"/>
            </a:endParaRPr>
          </a:p>
          <a:p>
            <a:pPr marL="342900" indent="-342900" algn="just">
              <a:lnSpc>
                <a:spcPct val="150000"/>
              </a:lnSpc>
              <a:buFont typeface="Wingdings" pitchFamily="2" charset="2"/>
              <a:buChar char="v"/>
            </a:pPr>
            <a:r>
              <a:rPr lang="en-US" dirty="0">
                <a:latin typeface="Times New Roman" pitchFamily="18" charset="0"/>
                <a:cs typeface="Times New Roman" pitchFamily="18" charset="0"/>
              </a:rPr>
              <a:t>It is a kind of additional analysis performed to uncover interesting statistical correlations between associated-attribute-value pairs or between two item sets to analyze that if they have positive, negative or no effect on each other. </a:t>
            </a:r>
          </a:p>
          <a:p>
            <a:pPr marL="342900" indent="-342900" algn="just">
              <a:lnSpc>
                <a:spcPct val="150000"/>
              </a:lnSpc>
              <a:buFont typeface="Wingdings" pitchFamily="2" charset="2"/>
              <a:buChar char="v"/>
            </a:pPr>
            <a:endParaRPr lang="en-US" dirty="0">
              <a:latin typeface="Times New Roman" pitchFamily="18" charset="0"/>
              <a:cs typeface="Times New Roman" pitchFamily="18" charset="0"/>
            </a:endParaRPr>
          </a:p>
          <a:p>
            <a:pPr algn="just"/>
            <a:endParaRPr lang="en-US" dirty="0"/>
          </a:p>
          <a:p>
            <a:pPr marL="342900" indent="-342900" algn="just">
              <a:buFont typeface="Wingdings" pitchFamily="2" charset="2"/>
              <a:buChar char="v"/>
            </a:pPr>
            <a:endParaRPr lang="en-US" dirty="0">
              <a:latin typeface="Times New Roman" pitchFamily="18" charset="0"/>
              <a:cs typeface="Times New Roman" pitchFamily="18" charset="0"/>
            </a:endParaRPr>
          </a:p>
          <a:p>
            <a:pPr algn="just"/>
            <a:endParaRPr lang="en-US"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21866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3967351439"/>
              </p:ext>
            </p:extLst>
          </p:nvPr>
        </p:nvGraphicFramePr>
        <p:xfrm>
          <a:off x="207818" y="109862"/>
          <a:ext cx="11984182" cy="5727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850006"/>
            <a:ext cx="11951594" cy="5911013"/>
          </a:xfrm>
        </p:spPr>
        <p:txBody>
          <a:bodyPr>
            <a:normAutofit/>
          </a:bodyPr>
          <a:lstStyle/>
          <a:p>
            <a:pPr algn="just">
              <a:lnSpc>
                <a:spcPct val="150000"/>
              </a:lnSpc>
            </a:pPr>
            <a:r>
              <a:rPr lang="en-US" b="1" dirty="0">
                <a:latin typeface="Times New Roman" pitchFamily="18" charset="0"/>
                <a:cs typeface="Times New Roman" pitchFamily="18" charset="0"/>
              </a:rPr>
              <a:t>Mining of Clusters </a:t>
            </a:r>
            <a:r>
              <a:rPr lang="en-US" b="1"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algn="just">
              <a:lnSpc>
                <a:spcPct val="150000"/>
              </a:lnSpc>
            </a:pPr>
            <a:r>
              <a:rPr lang="en-US" dirty="0">
                <a:latin typeface="Times New Roman" pitchFamily="18" charset="0"/>
                <a:cs typeface="Times New Roman" pitchFamily="18" charset="0"/>
              </a:rPr>
              <a:t>Cluster refers to a group of similar kind of objects. Cluster analysis refers to forming group of objects that are very similar to each other but are highly different from the objects in other clusters. </a:t>
            </a:r>
          </a:p>
          <a:p>
            <a:pPr algn="just">
              <a:lnSpc>
                <a:spcPct val="150000"/>
              </a:lnSpc>
            </a:pPr>
            <a:endParaRPr lang="en-US" dirty="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a:p>
            <a:pPr algn="just"/>
            <a:endParaRPr lang="en-US"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76635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622561913"/>
              </p:ext>
            </p:extLst>
          </p:nvPr>
        </p:nvGraphicFramePr>
        <p:xfrm>
          <a:off x="207818" y="109862"/>
          <a:ext cx="11984182" cy="5727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798490"/>
            <a:ext cx="11951594" cy="5962529"/>
          </a:xfrm>
        </p:spPr>
        <p:txBody>
          <a:bodyPr>
            <a:normAutofit lnSpcReduction="10000"/>
          </a:bodyPr>
          <a:lstStyle/>
          <a:p>
            <a:pPr algn="just">
              <a:lnSpc>
                <a:spcPct val="150000"/>
              </a:lnSpc>
            </a:pPr>
            <a:r>
              <a:rPr lang="en-US" b="1" dirty="0">
                <a:latin typeface="Times New Roman" pitchFamily="18" charset="0"/>
                <a:cs typeface="Times New Roman" pitchFamily="18" charset="0"/>
              </a:rPr>
              <a:t>Classification and Prediction </a:t>
            </a:r>
            <a:endParaRPr lang="en-US" dirty="0">
              <a:latin typeface="Times New Roman" pitchFamily="18" charset="0"/>
              <a:cs typeface="Times New Roman" pitchFamily="18" charset="0"/>
            </a:endParaRPr>
          </a:p>
          <a:p>
            <a:pPr marL="342900" indent="-342900" algn="just">
              <a:lnSpc>
                <a:spcPct val="150000"/>
              </a:lnSpc>
              <a:buFont typeface="Wingdings" pitchFamily="2" charset="2"/>
              <a:buChar char="v"/>
            </a:pPr>
            <a:r>
              <a:rPr lang="en-US" dirty="0">
                <a:latin typeface="Times New Roman" pitchFamily="18" charset="0"/>
                <a:cs typeface="Times New Roman" pitchFamily="18" charset="0"/>
              </a:rPr>
              <a:t>Classification is the process of finding a model that describes the data classes or concepts. The purpose is to be able to use this model to predict the class of objects whose class label is unknown. </a:t>
            </a:r>
            <a:endParaRPr lang="en-US" dirty="0" smtClean="0">
              <a:latin typeface="Times New Roman" pitchFamily="18" charset="0"/>
              <a:cs typeface="Times New Roman" pitchFamily="18" charset="0"/>
            </a:endParaRPr>
          </a:p>
          <a:p>
            <a:pPr marL="342900" indent="-342900" algn="just">
              <a:lnSpc>
                <a:spcPct val="150000"/>
              </a:lnSpc>
              <a:buFont typeface="Wingdings" pitchFamily="2" charset="2"/>
              <a:buChar char="v"/>
            </a:pPr>
            <a:r>
              <a:rPr lang="en-US" dirty="0" smtClean="0">
                <a:latin typeface="Times New Roman" pitchFamily="18" charset="0"/>
                <a:cs typeface="Times New Roman" pitchFamily="18" charset="0"/>
              </a:rPr>
              <a:t>This </a:t>
            </a:r>
            <a:r>
              <a:rPr lang="en-US" dirty="0">
                <a:latin typeface="Times New Roman" pitchFamily="18" charset="0"/>
                <a:cs typeface="Times New Roman" pitchFamily="18" charset="0"/>
              </a:rPr>
              <a:t>derived model is based on the analysis of sets of training data. The derived model can be presented in the following forms: </a:t>
            </a:r>
          </a:p>
          <a:p>
            <a:pPr marL="800100" lvl="1" indent="-342900" algn="just">
              <a:lnSpc>
                <a:spcPct val="150000"/>
              </a:lnSpc>
              <a:buFont typeface="Wingdings" pitchFamily="2" charset="2"/>
              <a:buChar char="§"/>
            </a:pPr>
            <a:r>
              <a:rPr lang="en-US" sz="2400" dirty="0" smtClean="0">
                <a:latin typeface="Times New Roman" pitchFamily="18" charset="0"/>
                <a:cs typeface="Times New Roman" pitchFamily="18" charset="0"/>
              </a:rPr>
              <a:t>Classification </a:t>
            </a:r>
            <a:r>
              <a:rPr lang="en-US" sz="2400" dirty="0">
                <a:latin typeface="Times New Roman" pitchFamily="18" charset="0"/>
                <a:cs typeface="Times New Roman" pitchFamily="18" charset="0"/>
              </a:rPr>
              <a:t>(IF-THEN) Rules </a:t>
            </a:r>
          </a:p>
          <a:p>
            <a:pPr marL="800100" lvl="1" indent="-342900" algn="just">
              <a:lnSpc>
                <a:spcPct val="150000"/>
              </a:lnSpc>
              <a:buFont typeface="Wingdings" pitchFamily="2" charset="2"/>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Decision Trees </a:t>
            </a:r>
          </a:p>
          <a:p>
            <a:pPr marL="800100" lvl="1" indent="-342900" algn="just">
              <a:lnSpc>
                <a:spcPct val="150000"/>
              </a:lnSpc>
              <a:buFont typeface="Wingdings" pitchFamily="2" charset="2"/>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Mathematical Formulae </a:t>
            </a:r>
          </a:p>
          <a:p>
            <a:pPr marL="800100" lvl="1" indent="-342900" algn="just">
              <a:lnSpc>
                <a:spcPct val="150000"/>
              </a:lnSpc>
              <a:buFont typeface="Wingdings" pitchFamily="2" charset="2"/>
              <a:buChar char="§"/>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Neural </a:t>
            </a:r>
            <a:r>
              <a:rPr lang="en-US" sz="2400" dirty="0">
                <a:latin typeface="Times New Roman" pitchFamily="18" charset="0"/>
                <a:cs typeface="Times New Roman" pitchFamily="18" charset="0"/>
              </a:rPr>
              <a:t>Networks </a:t>
            </a:r>
          </a:p>
          <a:p>
            <a:pPr algn="just">
              <a:lnSpc>
                <a:spcPct val="150000"/>
              </a:lnSpc>
            </a:pPr>
            <a:endParaRPr lang="en-US" dirty="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a:p>
            <a:pPr algn="just"/>
            <a:endParaRPr lang="en-US"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23382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869943364"/>
              </p:ext>
            </p:extLst>
          </p:nvPr>
        </p:nvGraphicFramePr>
        <p:xfrm>
          <a:off x="207818" y="109862"/>
          <a:ext cx="11984182" cy="5727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798490"/>
            <a:ext cx="11951594" cy="5962529"/>
          </a:xfrm>
        </p:spPr>
        <p:txBody>
          <a:bodyPr>
            <a:normAutofit/>
          </a:bodyPr>
          <a:lstStyle/>
          <a:p>
            <a:pPr algn="just">
              <a:lnSpc>
                <a:spcPct val="100000"/>
              </a:lnSpc>
            </a:pPr>
            <a:r>
              <a:rPr lang="en-US" dirty="0">
                <a:latin typeface="Times New Roman" pitchFamily="18" charset="0"/>
                <a:cs typeface="Times New Roman" pitchFamily="18" charset="0"/>
              </a:rPr>
              <a:t>The list of functions involved in these processes are as follows: </a:t>
            </a:r>
          </a:p>
          <a:p>
            <a:pPr marL="342900" indent="-342900" algn="just">
              <a:lnSpc>
                <a:spcPct val="100000"/>
              </a:lnSpc>
              <a:buFont typeface="Wingdings" pitchFamily="2" charset="2"/>
              <a:buChar char="v"/>
            </a:pPr>
            <a:r>
              <a:rPr lang="en-US" b="1" dirty="0" smtClean="0">
                <a:latin typeface="Times New Roman" pitchFamily="18" charset="0"/>
                <a:cs typeface="Times New Roman" pitchFamily="18" charset="0"/>
              </a:rPr>
              <a:t>Classification </a:t>
            </a:r>
            <a:r>
              <a:rPr lang="en-US" dirty="0">
                <a:latin typeface="Times New Roman" pitchFamily="18" charset="0"/>
                <a:cs typeface="Times New Roman" pitchFamily="18" charset="0"/>
              </a:rPr>
              <a:t>- It predicts the class of objects whose class label is </a:t>
            </a:r>
            <a:r>
              <a:rPr lang="en-US" dirty="0" smtClean="0">
                <a:latin typeface="Times New Roman" pitchFamily="18" charset="0"/>
                <a:cs typeface="Times New Roman" pitchFamily="18" charset="0"/>
              </a:rPr>
              <a:t>unknown. Its </a:t>
            </a:r>
            <a:r>
              <a:rPr lang="en-US" dirty="0">
                <a:latin typeface="Times New Roman" pitchFamily="18" charset="0"/>
                <a:cs typeface="Times New Roman" pitchFamily="18" charset="0"/>
              </a:rPr>
              <a:t>objective is to find a derived model that describes and distinguishes data classes or concepts. </a:t>
            </a:r>
            <a:endParaRPr lang="en-US" dirty="0" smtClean="0">
              <a:latin typeface="Times New Roman" pitchFamily="18" charset="0"/>
              <a:cs typeface="Times New Roman" pitchFamily="18" charset="0"/>
            </a:endParaRPr>
          </a:p>
          <a:p>
            <a:pPr marL="342900" indent="-342900" algn="just">
              <a:lnSpc>
                <a:spcPct val="100000"/>
              </a:lnSpc>
              <a:buFont typeface="Wingdings" pitchFamily="2" charset="2"/>
              <a:buChar char="v"/>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Derived Model is based on the analysis set of training data i.e. the data object whose class label is well known. </a:t>
            </a:r>
          </a:p>
          <a:p>
            <a:pPr marL="342900" indent="-342900" algn="just">
              <a:lnSpc>
                <a:spcPct val="100000"/>
              </a:lnSpc>
              <a:buFont typeface="Wingdings" pitchFamily="2" charset="2"/>
              <a:buChar char="v"/>
            </a:pPr>
            <a:r>
              <a:rPr lang="en-US" b="1" dirty="0" smtClean="0">
                <a:latin typeface="Times New Roman" pitchFamily="18" charset="0"/>
                <a:cs typeface="Times New Roman" pitchFamily="18" charset="0"/>
              </a:rPr>
              <a:t>Prediction </a:t>
            </a:r>
            <a:r>
              <a:rPr lang="en-US" dirty="0">
                <a:latin typeface="Times New Roman" pitchFamily="18" charset="0"/>
                <a:cs typeface="Times New Roman" pitchFamily="18" charset="0"/>
              </a:rPr>
              <a:t>- It is used to predict missing or unavailable numerical data values rather than class labels. Regression Analysis is generally used for prediction</a:t>
            </a:r>
            <a:r>
              <a:rPr lang="en-US" dirty="0" smtClean="0">
                <a:latin typeface="Times New Roman" pitchFamily="18" charset="0"/>
                <a:cs typeface="Times New Roman" pitchFamily="18" charset="0"/>
              </a:rPr>
              <a:t>.</a:t>
            </a:r>
          </a:p>
          <a:p>
            <a:pPr marL="342900" indent="-342900" algn="just">
              <a:lnSpc>
                <a:spcPct val="100000"/>
              </a:lnSpc>
              <a:buFont typeface="Wingdings" pitchFamily="2" charset="2"/>
              <a:buChar char="v"/>
            </a:pP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Prediction can also be used for identification of distribution trends based on available data. </a:t>
            </a:r>
            <a:endParaRPr lang="en-US" dirty="0" smtClean="0">
              <a:latin typeface="Times New Roman" pitchFamily="18" charset="0"/>
              <a:cs typeface="Times New Roman" pitchFamily="18" charset="0"/>
            </a:endParaRPr>
          </a:p>
          <a:p>
            <a:pPr marL="342900" indent="-342900" algn="just">
              <a:lnSpc>
                <a:spcPct val="100000"/>
              </a:lnSpc>
              <a:buFont typeface="Wingdings" pitchFamily="2" charset="2"/>
              <a:buChar char="v"/>
            </a:pPr>
            <a:r>
              <a:rPr lang="en-US" b="1" dirty="0" smtClean="0">
                <a:latin typeface="Times New Roman" pitchFamily="18" charset="0"/>
                <a:cs typeface="Times New Roman" pitchFamily="18" charset="0"/>
              </a:rPr>
              <a:t>Outlier </a:t>
            </a:r>
            <a:r>
              <a:rPr lang="en-US" b="1" dirty="0">
                <a:latin typeface="Times New Roman" pitchFamily="18" charset="0"/>
                <a:cs typeface="Times New Roman" pitchFamily="18" charset="0"/>
              </a:rPr>
              <a:t>Analysis </a:t>
            </a:r>
            <a:r>
              <a:rPr lang="en-US" dirty="0">
                <a:latin typeface="Times New Roman" pitchFamily="18" charset="0"/>
                <a:cs typeface="Times New Roman" pitchFamily="18" charset="0"/>
              </a:rPr>
              <a:t>- Outliers may be defined as the data objects that do not comply with the general behavior or model of the data available. </a:t>
            </a:r>
          </a:p>
          <a:p>
            <a:pPr marL="342900" indent="-342900" algn="just">
              <a:lnSpc>
                <a:spcPct val="150000"/>
              </a:lnSpc>
              <a:buFont typeface="Wingdings" pitchFamily="2" charset="2"/>
              <a:buChar char="v"/>
            </a:pPr>
            <a:r>
              <a:rPr lang="en-US" b="1" dirty="0" smtClean="0">
                <a:latin typeface="Times New Roman" pitchFamily="18" charset="0"/>
                <a:cs typeface="Times New Roman" pitchFamily="18" charset="0"/>
              </a:rPr>
              <a:t>Evolution </a:t>
            </a:r>
            <a:r>
              <a:rPr lang="en-US" b="1" dirty="0">
                <a:latin typeface="Times New Roman" pitchFamily="18" charset="0"/>
                <a:cs typeface="Times New Roman" pitchFamily="18" charset="0"/>
              </a:rPr>
              <a:t>Analysis </a:t>
            </a:r>
            <a:r>
              <a:rPr lang="en-US" dirty="0">
                <a:latin typeface="Times New Roman" pitchFamily="18" charset="0"/>
                <a:cs typeface="Times New Roman" pitchFamily="18" charset="0"/>
              </a:rPr>
              <a:t>- Evolution analysis refers to the description and model regularities or trends for objects whose behavior changes over time. </a:t>
            </a:r>
          </a:p>
          <a:p>
            <a:pPr marL="342900" indent="-342900" algn="just">
              <a:buFont typeface="Wingdings" pitchFamily="2" charset="2"/>
              <a:buChar char="v"/>
            </a:pPr>
            <a:endParaRPr lang="en-US" dirty="0">
              <a:latin typeface="Times New Roman" pitchFamily="18" charset="0"/>
              <a:cs typeface="Times New Roman" pitchFamily="18" charset="0"/>
            </a:endParaRPr>
          </a:p>
          <a:p>
            <a:pPr algn="just">
              <a:lnSpc>
                <a:spcPct val="150000"/>
              </a:lnSpc>
            </a:pPr>
            <a:endParaRPr lang="en-US" dirty="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a:p>
            <a:pPr algn="just"/>
            <a:endParaRPr lang="en-US"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29608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EDB178A7-3192-45E9-9E8A-A474FB44705F}"/>
              </a:ext>
            </a:extLst>
          </p:cNvPr>
          <p:cNvGraphicFramePr/>
          <p:nvPr>
            <p:extLst>
              <p:ext uri="{D42A27DB-BD31-4B8C-83A1-F6EECF244321}">
                <p14:modId xmlns:p14="http://schemas.microsoft.com/office/powerpoint/2010/main" val="429067170"/>
              </p:ext>
            </p:extLst>
          </p:nvPr>
        </p:nvGraphicFramePr>
        <p:xfrm>
          <a:off x="90152" y="109862"/>
          <a:ext cx="11990232" cy="5727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xmlns="" id="{971375FA-C1FB-4D39-BA49-51BE1A629747}"/>
              </a:ext>
            </a:extLst>
          </p:cNvPr>
          <p:cNvSpPr>
            <a:spLocks noGrp="1"/>
          </p:cNvSpPr>
          <p:nvPr>
            <p:ph type="subTitle" idx="1"/>
          </p:nvPr>
        </p:nvSpPr>
        <p:spPr>
          <a:xfrm>
            <a:off x="115910" y="682580"/>
            <a:ext cx="11951594" cy="6078439"/>
          </a:xfrm>
          <a:solidFill>
            <a:schemeClr val="bg2"/>
          </a:solidFill>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nSpc>
                <a:spcPct val="100000"/>
              </a:lnSpc>
            </a:pPr>
            <a:endPar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a:p>
            <a:pPr>
              <a:lnSpc>
                <a:spcPct val="100000"/>
              </a:lnSpc>
            </a:pP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a:p>
            <a:pPr>
              <a:lnSpc>
                <a:spcPct val="100000"/>
              </a:lnSpc>
            </a:pPr>
            <a:endPar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a:p>
            <a:pPr>
              <a:lnSpc>
                <a:spcPct val="100000"/>
              </a:lnSpc>
            </a:pPr>
            <a:endPar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a:p>
            <a:pPr>
              <a:lnSpc>
                <a:spcPct val="100000"/>
              </a:lnSpc>
            </a:pP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THE END </a:t>
            </a:r>
          </a:p>
          <a:p>
            <a:pPr marL="342900" indent="-342900" algn="just">
              <a:buFont typeface="Wingdings" pitchFamily="2" charset="2"/>
              <a:buChar char="v"/>
            </a:pP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a:p>
            <a:pPr algn="just">
              <a:lnSpc>
                <a:spcPct val="150000"/>
              </a:lnSpc>
            </a:pP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a:p>
            <a:pPr algn="just"/>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a:p>
            <a:pPr algn="just"/>
            <a:endParaRPr lang="en-US" b="1" u="sng"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3755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2099</TotalTime>
  <Words>1619</Words>
  <Application>Microsoft Office PowerPoint</Application>
  <PresentationFormat>Custom</PresentationFormat>
  <Paragraphs>174</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258</cp:revision>
  <dcterms:created xsi:type="dcterms:W3CDTF">2023-03-08T16:15:23Z</dcterms:created>
  <dcterms:modified xsi:type="dcterms:W3CDTF">2023-03-31T05:03:56Z</dcterms:modified>
</cp:coreProperties>
</file>