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999" r:id="rId2"/>
    <p:sldId id="1000" r:id="rId3"/>
    <p:sldId id="997" r:id="rId4"/>
    <p:sldId id="262" r:id="rId5"/>
    <p:sldId id="263" r:id="rId6"/>
    <p:sldId id="264" r:id="rId7"/>
    <p:sldId id="258" r:id="rId8"/>
    <p:sldId id="259" r:id="rId9"/>
    <p:sldId id="260" r:id="rId10"/>
    <p:sldId id="261" r:id="rId11"/>
    <p:sldId id="596" r:id="rId12"/>
    <p:sldId id="597" r:id="rId13"/>
    <p:sldId id="266" r:id="rId14"/>
    <p:sldId id="937" r:id="rId15"/>
    <p:sldId id="938" r:id="rId16"/>
    <p:sldId id="939" r:id="rId17"/>
    <p:sldId id="940" r:id="rId18"/>
    <p:sldId id="941" r:id="rId19"/>
    <p:sldId id="942" r:id="rId20"/>
    <p:sldId id="943" r:id="rId21"/>
    <p:sldId id="944" r:id="rId22"/>
    <p:sldId id="945" r:id="rId23"/>
    <p:sldId id="946" r:id="rId24"/>
    <p:sldId id="950" r:id="rId25"/>
    <p:sldId id="951" r:id="rId26"/>
    <p:sldId id="952" r:id="rId27"/>
    <p:sldId id="953" r:id="rId28"/>
    <p:sldId id="954" r:id="rId29"/>
    <p:sldId id="955" r:id="rId30"/>
    <p:sldId id="956" r:id="rId31"/>
    <p:sldId id="957" r:id="rId32"/>
    <p:sldId id="958" r:id="rId33"/>
    <p:sldId id="959" r:id="rId34"/>
    <p:sldId id="960" r:id="rId35"/>
    <p:sldId id="961" r:id="rId36"/>
    <p:sldId id="962" r:id="rId37"/>
    <p:sldId id="947" r:id="rId38"/>
    <p:sldId id="963" r:id="rId39"/>
    <p:sldId id="964" r:id="rId40"/>
    <p:sldId id="948" r:id="rId41"/>
    <p:sldId id="965" r:id="rId42"/>
    <p:sldId id="966" r:id="rId43"/>
    <p:sldId id="967" r:id="rId44"/>
    <p:sldId id="968" r:id="rId45"/>
    <p:sldId id="949" r:id="rId46"/>
    <p:sldId id="969" r:id="rId47"/>
    <p:sldId id="970" r:id="rId48"/>
    <p:sldId id="971" r:id="rId49"/>
    <p:sldId id="973" r:id="rId50"/>
    <p:sldId id="974" r:id="rId51"/>
    <p:sldId id="975" r:id="rId52"/>
    <p:sldId id="972" r:id="rId53"/>
    <p:sldId id="976" r:id="rId54"/>
    <p:sldId id="977" r:id="rId55"/>
    <p:sldId id="978" r:id="rId56"/>
    <p:sldId id="979" r:id="rId57"/>
    <p:sldId id="980" r:id="rId58"/>
    <p:sldId id="981" r:id="rId59"/>
    <p:sldId id="982" r:id="rId60"/>
    <p:sldId id="983" r:id="rId61"/>
    <p:sldId id="984" r:id="rId62"/>
    <p:sldId id="985" r:id="rId63"/>
    <p:sldId id="986" r:id="rId64"/>
    <p:sldId id="987" r:id="rId65"/>
    <p:sldId id="988" r:id="rId66"/>
    <p:sldId id="989" r:id="rId67"/>
    <p:sldId id="990" r:id="rId68"/>
    <p:sldId id="991" r:id="rId69"/>
    <p:sldId id="992" r:id="rId70"/>
    <p:sldId id="993" r:id="rId71"/>
    <p:sldId id="994" r:id="rId72"/>
    <p:sldId id="995" r:id="rId73"/>
    <p:sldId id="996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9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5A3B1-EF1C-420C-B1B3-5299BF74F654}" type="datetimeFigureOut">
              <a:rPr lang="en-US" smtClean="0"/>
              <a:pPr/>
              <a:t>28-Oct-22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71EAD-B727-4271-9142-235AE7509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9496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CC10D1-0046-4FDD-A6FD-27C1F5634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691BC35-FD1E-46E6-A02E-205B8B59C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78FF6E3-ACF4-4FAD-B6DC-B58EAA342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4E073-2F5C-40A1-9D9C-4211078D8117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82D5A1B-E8C5-4D54-AD2C-B62C6311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A775840-0546-4DF9-A9FA-A604668EA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827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3CD13D-096A-4796-8A51-2AA3F6B3B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CA3775-3CB9-4724-9D38-330332121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94F65D6-E0B9-4E44-97B0-9F1B2BE19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70C9AF-DD5A-4B27-8856-5D55DD02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E2C296-DAFC-4AED-A8B1-67ED44EA5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9721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0B27FD-4D9F-4BC8-A52D-91B010939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7CAB15D-7C0A-407F-BE91-03DCD452B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60334E6-DF19-4F64-8A0E-E77E72C87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0042D-E221-45ED-BF09-359244A5FCCC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530543-942B-43D8-9C68-9E3DF7F3C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4ED2F49-084C-4E24-B958-F2608D38E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330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5BCD9A-CEAA-4C8A-88E5-D4CFCD6B7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E4E6A6E-5E99-4732-A3E9-20D94352E4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757CBEB-B423-4603-9D63-BD11546CD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2BC9A9C-FB8C-452B-8C6C-900C797F6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B1160-B61C-4ADC-A12F-2687EE7A6C24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1AA2FD4-7CF6-4087-8FE6-77C99E28E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81DF62B-11ED-49D5-9D58-F0569AA1A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4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564230-A536-4538-BC20-36D6DB5F8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0730E0E-BA53-4DB9-AC71-ACBA972F8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6A4BA34-0CF9-4DA6-8121-CD1FC5D153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A147FB9-6897-4D09-8C47-0054F2BF6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C64E8A9-0287-4516-A952-5246E0FED1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36354F9-9E55-4E4A-9894-663C6E80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0D8E-7CEA-4D6F-B706-B6A22716A999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D698C55-BBE6-4D93-93F6-298419CB3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5A7CAAC-C1EF-4FE4-8C67-9497B8174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7296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913868-A2E5-4968-BF13-1F9E7BDDA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E0A66E8-534C-4BDA-ADAE-F73994CF1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2DEC6-81A7-4557-8812-F99377E6E576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5D21CD6-40FF-4DFE-A28C-D5265A218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C935E47-300F-452A-AF7E-7ED1EEA7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480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CA0AE50-0396-46E3-B91B-1F108EAD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4B0D-79EF-4CF9-BD5B-B267BAAEF2EA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AC1429E-198B-45DE-BDAB-3D69531C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A307437-69D7-4D3F-A126-2CF7E295E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239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14FFB0-5E84-4297-ACF0-0A766D1F7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40F09-0E7A-4BEA-834A-BECFAC412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79DF96D-1412-4639-A229-20F8F4803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0D08646-466E-4755-AD2D-2C92530E9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47FD-06A1-45A0-B456-F323917971B1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CD93A81-9360-4A91-B1E1-A873D056D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EB3C685-4A9E-4F86-8F55-161989BB6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937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32A706-79EC-4D70-8C26-29C65D74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2E135A3-8C55-466C-B488-FFBAE947F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F26D56-D8BC-46B1-A21F-FBA98297F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2C9F3FF-C935-4C53-8DB9-F2197C8C9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AFB0-5A57-419D-9B2E-5AE8BEF99A34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3F64095-F568-4135-8EE9-87FE5E6BF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AFA8584-062B-4F08-804C-B4C7A660F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795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193F4F-E952-436F-AFF8-0286DCF5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5449DF6-64DB-4241-B249-0B2010EF2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C04886F-8C7D-4966-A414-286DF3EA9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E7A2-B2E2-4249-A6F8-B951B4FE3ABB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7420D7A-5486-4ACD-A6DB-BDAB8E226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467B60-2B94-4C51-B6FF-0CFCD3046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2887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B6AB8AC-E9F9-4D57-933A-98EF61F128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DFBDFA8-A975-408C-A20E-3F9252A94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A01B53D-9DD7-4A97-A910-D26E5F12D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E077-3C30-4A1E-9818-761DB472889B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524B877-2C69-4BDC-B24A-8490A6753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3AE3D72-C2AB-43E0-B334-224E49EA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937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42F95CA-7F33-4CBB-9B1F-A82E6A19B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539C53D-F992-4ED5-8B69-A3F727E3B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292056A-473C-4F5B-B15A-2949439FA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EDC91-1B6E-4945-9F15-6FF5CCCCFDE6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913C7A6-7D37-4496-B3D9-ACF6A8095F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8473021-8809-47E2-AF38-CD79C7381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891B5-9BE9-4CDA-B72C-232477A97D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91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74950"/>
            <a:ext cx="7886700" cy="10193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Chapter-6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6.1 Introduction to Computability 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794" y="914401"/>
            <a:ext cx="11647357" cy="5262564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 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computation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is any type of 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calculation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includes both arithmetical and non-arithmetical steps and which follows a well-defined model (e.g. an algorithm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Computation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is defined as the execution sequences of halting Turing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machines.</a:t>
            </a:r>
            <a:endParaRPr lang="en-US" sz="2200" dirty="0">
              <a:solidFill>
                <a:srgbClr val="20212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200" dirty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The </a:t>
            </a:r>
            <a:r>
              <a:rPr lang="en-US" sz="2200" b="1" dirty="0" smtClean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theory of </a:t>
            </a:r>
            <a:r>
              <a:rPr lang="en-US" sz="2200" b="1" dirty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computation</a:t>
            </a:r>
            <a:r>
              <a:rPr lang="en-US" sz="2200" dirty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 is a branch of computer science and mathematics combined that "deals with </a:t>
            </a:r>
            <a:r>
              <a:rPr lang="en-US" sz="2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how efficiently problems </a:t>
            </a:r>
            <a:r>
              <a:rPr lang="en-US" sz="2200" dirty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can be solved on a model of </a:t>
            </a:r>
            <a:r>
              <a:rPr lang="en-US" sz="2200" b="1" dirty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computation</a:t>
            </a:r>
            <a:r>
              <a:rPr lang="en-US" sz="2200" dirty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using an algorithm</a:t>
            </a:r>
            <a:r>
              <a:rPr lang="en-US" sz="2200" dirty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endParaRPr lang="en-US" sz="2200" dirty="0" smtClean="0">
              <a:solidFill>
                <a:srgbClr val="20212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Computational problems can be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decision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problems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search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problems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optimization problems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counting problems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solidFill>
                <a:srgbClr val="20212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600" dirty="0">
              <a:solidFill>
                <a:srgbClr val="20212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CECFA3-5A3E-49F6-BB8B-75E9F479BF5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28-Oct-22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 to Complexity Theory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4D18-ABAC-4FC3-9A95-A92EEDCCDA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489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381" y="509667"/>
            <a:ext cx="10014154" cy="571371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Computability Theory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will deal with the following questions: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a computation?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we come up with a precise definition of an algorithm 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 computation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The answer is yes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everything be computed? (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The answer is no.)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we characterize problems that cannot be computed? (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The answer is it is hard to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do that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but in certain cases we can identify them and prove that they are not computable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Computability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 is the ability to solve a problem in an effective manner.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computability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 of a problem is closely linked to the existence of an algorithm to solve the problem.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m-ET" dirty="0" smtClean="0"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C4995-5867-4B79-ABD8-510865F6842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28-Oct-22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 to Complexity Theory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4D18-ABAC-4FC3-9A95-A92EEDCCDA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980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8C8774-AE05-434A-85E2-DF9E58A55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691" y="138689"/>
            <a:ext cx="9144000" cy="55085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6.2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Recursive Functions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4643909-934E-4BEB-9FBE-0D072561A65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0763" y="1064303"/>
            <a:ext cx="9919855" cy="496242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C13C8EE-F5C0-4872-9E09-F9A94F73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7139-608B-426F-854C-2E51647EC8F4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9F10923-A41C-4002-9F4A-4308EEF2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3342DF7-87D8-4904-A620-A01253E84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4465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C8363DD-5D1D-4940-B371-72B95F058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8825" y="906968"/>
            <a:ext cx="10555865" cy="3734305"/>
          </a:xfr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824FC86-CC74-4D5A-A27E-74414008C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0A0B-BF8B-485F-AD10-334A6FFF0518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E704640-E72F-4768-B743-7D6F8994C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F0B96CA-B8F1-4B4C-9536-8E9A03E43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013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DCFFFB55-7F18-43F9-AC2E-C72EF36D38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32508"/>
            <a:ext cx="11042073" cy="6276109"/>
          </a:xfr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1A69615-15DC-4C44-82A3-0FC429D6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6AEC8-40AB-40E2-ADFC-358952C93A1F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DE65F06-B225-4918-95F2-8B4D4DE87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18970D3-931F-478A-89E0-EA49ABCD2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4634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D40265-DBF0-409A-92EC-1A2E93028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2085109" cy="673966"/>
          </a:xfrm>
        </p:spPr>
        <p:txBody>
          <a:bodyPr>
            <a:normAutofit fontScale="90000"/>
          </a:bodyPr>
          <a:lstStyle/>
          <a:p>
            <a:r>
              <a:rPr lang="en-US" dirty="0"/>
              <a:t>Conti…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D252522-ED06-404F-B5E8-E70ACDE3C1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6134" y="943769"/>
            <a:ext cx="9951030" cy="3531249"/>
          </a:xfrm>
        </p:spPr>
      </p:pic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2538C17-3F9A-447C-B37B-58C5C003B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DFC3-10C8-443E-B3CA-F7EF26F79CD2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00F94DE-8C31-40F0-82C2-A7D6B2B02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50CB830-9A5D-4199-A81F-82553D996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8476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B523481E-2A00-48FA-AF96-7EB990B72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5080" y="320747"/>
            <a:ext cx="2007611" cy="884598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043DABE-0C09-45A7-A0CC-B0B9AB7EA9A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5995" y="1342375"/>
            <a:ext cx="9046587" cy="208662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2B4FF7E-4FD8-4F8A-8812-F379E54F6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9EF26-6E9A-48DF-822E-84EF7960CA26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190D973-36B9-46B9-BADA-6A96D0C67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8659927-8114-427A-9FFC-4BF2D2412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908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4059ADF4-ECF0-48FB-A27D-1681DBB9A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08364" y="1048580"/>
            <a:ext cx="10016836" cy="5352220"/>
          </a:xfr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2BA36FD-31A5-43D5-90D8-39B8A1FC3D5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8250" y="290945"/>
            <a:ext cx="3181350" cy="75763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22B5D73-E764-4BD4-970C-93B0B609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80BE7-F158-4FBD-9A22-D6B8C2B3A4C5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C923D53-1B4F-4046-9833-AE662BB8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BC454D3-44DA-4A19-A310-D6E793AB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1459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F6BB1EA7-0C4C-4D39-A84E-F981BE759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17912" y="1122218"/>
            <a:ext cx="9807288" cy="4336473"/>
          </a:xfr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6852D14-67CE-4838-ADEF-17DEAADBF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ACC2-F8ED-4D34-8E90-79A596CA82E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DE82FDE-065B-4542-85EB-047A537AB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730926A-5407-4A4B-896A-C698342EA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1326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274CC718-643C-4CDD-808E-E0DB3868D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0466" y="526473"/>
            <a:ext cx="9905134" cy="3976254"/>
          </a:xfr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AE07166-DCCA-4837-9126-515244DCA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68E6-4424-4997-95D1-C230F0ABBB72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0FE4708-47AE-4626-8811-0FACC612F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49D6526-347E-42A0-BCD1-E5C3C41A7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4351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F7BC2624-EFF6-45D1-AB3B-B458CDB5E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8691" y="0"/>
            <a:ext cx="10811309" cy="4544291"/>
          </a:xfr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7371F916-E6FD-40E6-92E6-FA864F356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1498-F6B1-409D-9A6B-759513FDF2AB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6230D03-B251-4D31-8EEA-BF7A5408B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645A5A8-48F8-4C59-B419-A71A08DD5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4835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C500DF-EC92-42B7-B6EE-67764BFE5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0"/>
            <a:ext cx="2126673" cy="604693"/>
          </a:xfrm>
        </p:spPr>
        <p:txBody>
          <a:bodyPr>
            <a:normAutofit fontScale="90000"/>
          </a:bodyPr>
          <a:lstStyle/>
          <a:p>
            <a:r>
              <a:rPr lang="en-US" dirty="0"/>
              <a:t>Conti…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466E69AA-D576-4AFB-AA76-F488A4150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366" y="898741"/>
            <a:ext cx="10696143" cy="5183404"/>
          </a:xfrm>
        </p:spPr>
      </p:pic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6F72CB8-57C5-4C76-A369-8E9250A5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2079-8609-494C-B2AA-DF329F42509B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F04CFCF-0A10-4C60-B1D4-3E992DBA0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4D5463B-E1E1-4623-AAB6-78F426DD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0883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D31D77D9-187F-4B55-9411-6DE0D15439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2500" y="737683"/>
            <a:ext cx="10264487" cy="1312790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E28D862-4567-4B0B-BA30-A6E4979ED00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2494" y="2050473"/>
            <a:ext cx="10264487" cy="394854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5AF937A-FBF7-4705-95B3-DF60F7AAD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88BB4-8E5F-46BA-A764-9A5189255C55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6D3D999-D0F4-45DF-9634-84BE5697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71C066A-D673-4739-BF96-3202960B4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359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31716EB-1A2E-4587-A887-917ED49D8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1C057-E80C-4F34-B098-642876022215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F8789B-F9D9-4DB4-9806-61C429C1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CCI,WKU,Wolkite,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87A902B-B2B9-431C-98AD-901DF42A5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84E0-F667-47DE-A55D-AAE4C11C3A2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E6973BC-0393-42BA-A383-ECCE5E6D9702}"/>
              </a:ext>
            </a:extLst>
          </p:cNvPr>
          <p:cNvSpPr txBox="1"/>
          <p:nvPr/>
        </p:nvSpPr>
        <p:spPr>
          <a:xfrm>
            <a:off x="2821182" y="2076995"/>
            <a:ext cx="6218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6.3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Recursively Enumerable  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Languages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3793012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0EBCB35D-1B1D-4171-8030-A22DFCE81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5087" y="1554480"/>
            <a:ext cx="8926657" cy="2377440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8A0EC7-7197-495C-B117-C134FA570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1C057-E80C-4F34-B098-642876022215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830C276-698F-4EE5-9159-D7F1C76C0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CCI,WKU,Wolkite,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962E5A0-2A1E-41E4-BC4D-BE35AAB5F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84E0-F667-47DE-A55D-AAE4C11C3A2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709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311BBE-489D-4A4F-AA64-2C30D7F5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5420"/>
          </a:xfrm>
        </p:spPr>
        <p:txBody>
          <a:bodyPr>
            <a:normAutofit fontScale="90000"/>
          </a:bodyPr>
          <a:lstStyle/>
          <a:p>
            <a:r>
              <a:rPr lang="en-US" dirty="0"/>
              <a:t>Conti…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AE72F36B-B0FF-484A-BE26-9EC825F26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9310" y="900546"/>
            <a:ext cx="8866908" cy="5345690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ECEFC5-44A4-4E07-8122-13BD9DC8C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8AA63F-9F66-4086-86E0-CF73D68B6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20DBE7A-7504-4060-97CD-DAC196B17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6541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D3913D2D-4ABE-47F1-9ED4-13D114EB1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62546" y="637309"/>
            <a:ext cx="7553757" cy="3569205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8442281-FE6A-4D56-AF25-1232ED37B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79A59E-1FDC-453F-8F58-C2A0C6E85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C08AAAA-6FB3-456A-A7DE-5728F2E96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449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F941F5-6C4D-4BF5-8292-3C4457525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2402"/>
          </a:xfrm>
        </p:spPr>
        <p:txBody>
          <a:bodyPr>
            <a:normAutofit fontScale="90000"/>
          </a:bodyPr>
          <a:lstStyle/>
          <a:p>
            <a:r>
              <a:rPr lang="en-US" dirty="0"/>
              <a:t>Conti…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1A36F32F-6D09-4877-AAF1-D98F01452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9528" y="997528"/>
            <a:ext cx="7807612" cy="5179435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12BADD7-AF8F-4426-B8D2-6662B75B6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2DDC6FF-E33D-4CE7-813F-18125DC09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3CC02C3-DA1F-4A76-9BEB-1994B7F51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1803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D3BAA5C5-F6EF-4202-BA25-04A6969E2B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91492" y="678873"/>
            <a:ext cx="8079928" cy="5498090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DA1F720-21B9-4C66-AAA3-1C5F814D2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33F9864-C4E3-4202-8F8B-6AE658EE1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281C4F-31D2-4D76-B679-A1EAD32A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97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CF4139D3-27D8-4D6C-B118-9E8F5A607F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498764"/>
            <a:ext cx="8257309" cy="5678199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CABB45A-0A9B-4D59-B022-F2084A9BA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1969F7-2B5F-4892-A143-E111B29C5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A5CC18-D92C-41DA-A9CE-027A0E0A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9998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D8E9D781-483D-4EBF-AF62-F322A7884C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82436" y="900546"/>
            <a:ext cx="7756814" cy="4410436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3C6928-DFD3-4248-A7F1-7F9A562F0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128ADDA-4E5E-4705-8B96-9FFBB5DE4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C9DC476-8C54-4FAB-A5F2-F948C68FD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2078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61BD61-A054-4208-81BF-E5C14BD72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91" y="76344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/>
              <a:t>Conti…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488F94C7-F22B-4759-B34B-239FF9874A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509" y="681037"/>
            <a:ext cx="7597053" cy="4635501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860D9E-7D3F-4FF6-B785-48972251A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D923519-A98E-4041-BA93-B082406D4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9D50C2C-6767-4E24-8B07-4B1A3D0E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0040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792C5C-3E05-42EA-A3AA-AEAFE3E76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0515600" cy="480002"/>
          </a:xfrm>
        </p:spPr>
        <p:txBody>
          <a:bodyPr>
            <a:normAutofit fontScale="90000"/>
          </a:bodyPr>
          <a:lstStyle/>
          <a:p>
            <a:r>
              <a:rPr lang="en-US" dirty="0"/>
              <a:t>Conti…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777055F0-3C16-4DD5-8C0A-247BA3A65C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8873" y="1136073"/>
            <a:ext cx="8622289" cy="4322546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37041EB-A596-40C9-99A8-28DFEF207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D444A94-1F03-4C9A-884A-782D5AE14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38BC0F2-FE2A-4A9A-BD72-29C03D9F9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0526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5A7D0213-C416-45E2-AD90-77708E7BF9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8481" y="770154"/>
            <a:ext cx="7971992" cy="4259046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66BF7ED-D83D-4332-AFC0-EED48597F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C438763-BD71-4987-8300-68FF41189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6B7175F-F225-40ED-A0D2-C6E2974D1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0461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7B6C2247-D102-4B3D-BB35-D84C233496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1818" y="540327"/>
            <a:ext cx="7511428" cy="5636636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2DAD701-2F10-4181-8136-003DC413E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35E618C-094D-4D56-9E99-74757169D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C1ADFFB-289B-4EF4-8692-5647D1148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3407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539A74-0748-4559-A7B3-123CF71B9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n-US" dirty="0"/>
              <a:t>Conti…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9D1B2B8C-9CA3-4F36-BAE0-9647ACD12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799" y="897370"/>
            <a:ext cx="8395855" cy="4838412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3644794-CE44-4407-94FA-8CF70B3E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5D2DD46-9505-460F-BE71-822A51D5A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1F1234E-5B9C-4C11-84C0-94BBA042A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0741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C1A4ADE0-6B5D-4E6D-B176-6718F86667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33055" y="498764"/>
            <a:ext cx="9199418" cy="5678199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684FD55-EEF0-4CAF-99B8-F1450D0D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BC5040-EBA5-45EB-9403-654575AE1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D45B2E-8A9A-43F1-9CBF-DE411ECA3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7344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BEB712-6A1A-4829-9E41-42E635E40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91" y="0"/>
            <a:ext cx="10515600" cy="563130"/>
          </a:xfrm>
        </p:spPr>
        <p:txBody>
          <a:bodyPr>
            <a:normAutofit fontScale="90000"/>
          </a:bodyPr>
          <a:lstStyle/>
          <a:p>
            <a:r>
              <a:rPr lang="en-US" dirty="0"/>
              <a:t>Conti…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F88C3E67-411E-4788-8E85-6553E49F8D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7127" y="734291"/>
            <a:ext cx="8783781" cy="5442672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BAE417E-F13F-454B-B392-50BE187D0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1A4BECC-4885-44AA-B4F8-170A9FA62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5417F1A-63FB-43B4-AA68-246266B1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9502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E4E6A1A6-57DA-460E-AB01-972E12F84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3781" y="609600"/>
            <a:ext cx="9587345" cy="5567363"/>
          </a:xfr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0023A0-B35E-4894-BAF9-0C814044E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906D394-1A95-46F8-A8A8-888976C96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CB1CDDF-D016-462C-8859-0441C0FE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5679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877777-BF7C-4D5B-AC30-40932CC7D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4584"/>
          </a:xfrm>
        </p:spPr>
        <p:txBody>
          <a:bodyPr>
            <a:normAutofit fontScale="90000"/>
          </a:bodyPr>
          <a:lstStyle/>
          <a:p>
            <a:r>
              <a:rPr lang="en-US" dirty="0"/>
              <a:t>Conti…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210BCB-6B2B-4301-AEA3-39687B1FA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9C2C823-3600-418D-A796-A98A5D6B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901C5C-3CC5-4E29-BA05-F5EAD6D6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5707" y="584654"/>
            <a:ext cx="7295756" cy="554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08954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2E1D49-5AB7-4129-AE35-BC289D242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5306D74-EAF7-4D63-9B7C-EC9BEA52B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27D5029-52DE-4B1A-BAB3-A43FE47BD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1765" y="297157"/>
            <a:ext cx="66198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3444" y="1515700"/>
            <a:ext cx="7289482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96709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C4BA8A-972B-487F-8E9D-BD3625D60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1E2B9A-0889-433B-81CE-F1FFEB09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F22FC0D-AB08-4F6F-A1B5-49C7A5529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2442" y="310333"/>
            <a:ext cx="7512552" cy="589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136700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B9A7737-F1B8-46EA-AF8F-7B47D1578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715A04A-5F8C-464D-8E05-690196526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79EEFE-2264-4970-AE44-98A423581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ABEB712-6A1A-4829-9E41-42E635E407D8}"/>
              </a:ext>
            </a:extLst>
          </p:cNvPr>
          <p:cNvSpPr txBox="1">
            <a:spLocks/>
          </p:cNvSpPr>
          <p:nvPr/>
        </p:nvSpPr>
        <p:spPr>
          <a:xfrm>
            <a:off x="200891" y="0"/>
            <a:ext cx="10515600" cy="563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Conti…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0382" y="702219"/>
            <a:ext cx="7975401" cy="534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955106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21DC6F-17FB-49E9-833D-FEE590002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C6A4322-CE98-434D-9896-D43C76D27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4FE01C7-B32C-4A11-AB66-D0F22B029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2411" y="457200"/>
            <a:ext cx="7897314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68436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A9AFA31-9F09-42A6-9FE3-671A89C41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464EAE8-3AEE-42B0-AD55-6B6FAFC39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5B30683-3279-416A-A27D-FB0B0F0EC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ABEB712-6A1A-4829-9E41-42E635E407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0515600" cy="536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Conti…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9701" y="702219"/>
            <a:ext cx="7015030" cy="534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38902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2C6086-4FDB-4D18-ACF0-8A08DFF2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48551D9-54EE-488E-A714-50149559A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CA0B48E-F3CA-4978-B0F7-AE558B20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0034" y="414837"/>
            <a:ext cx="7784959" cy="548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55296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419132A-8580-4169-9C9B-5F19BA9C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820CCC7-16DF-4798-B19F-864CF8573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FF2770-EA72-45C4-9CEF-90F07B52D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ABEB712-6A1A-4829-9E41-42E635E407D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536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Conti…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8291" y="506276"/>
            <a:ext cx="7063011" cy="5372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364465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6914" y="679269"/>
            <a:ext cx="7716611" cy="52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309" y="676093"/>
            <a:ext cx="7933062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798FB66-D592-4D18-B367-FCC192639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D0EEBA9-8FA0-4724-A299-AA0556B5B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1698CE0-8473-4512-BE17-8FD4D63E6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6731" y="822961"/>
            <a:ext cx="7637281" cy="51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80606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5190" y="914400"/>
            <a:ext cx="669268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7756" y="483326"/>
            <a:ext cx="5386956" cy="488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5669" y="427899"/>
            <a:ext cx="8182467" cy="5019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9692" y="770709"/>
            <a:ext cx="6474186" cy="540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1CB70D-5D27-4336-B842-347A98F2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5FC821F-C4DF-469B-9B38-570D5AFED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Automata and Complexity Theory: prepared by Kolana Korigne, CS, CCI, WKU, Wolkite, Ethiopia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F3C1B78-CAF8-47C8-8F55-20A8E6F5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757646"/>
            <a:ext cx="7158445" cy="5419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473339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4319" y="249668"/>
            <a:ext cx="61626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3818" y="3205570"/>
            <a:ext cx="626745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1167" y="483326"/>
            <a:ext cx="7450661" cy="54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886" y="336458"/>
            <a:ext cx="7161085" cy="517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0335" y="321786"/>
            <a:ext cx="8864374" cy="313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6549" y="731520"/>
            <a:ext cx="8543108" cy="5445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5109" y="600891"/>
            <a:ext cx="7463653" cy="557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472" y="743335"/>
            <a:ext cx="61912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8756" y="597716"/>
            <a:ext cx="7668489" cy="528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8073" y="1686582"/>
            <a:ext cx="607695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6286" y="349521"/>
            <a:ext cx="7772400" cy="5541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9799" y="1355362"/>
            <a:ext cx="609366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2491" y="636904"/>
            <a:ext cx="7837715" cy="500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6184" y="875211"/>
            <a:ext cx="6848980" cy="530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1497" y="561703"/>
            <a:ext cx="6737227" cy="561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1170" y="613954"/>
            <a:ext cx="6811836" cy="4870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9080" y="1293223"/>
            <a:ext cx="7155263" cy="488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984" y="258081"/>
            <a:ext cx="7080639" cy="499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679269"/>
            <a:ext cx="6671154" cy="549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3384" y="1240971"/>
            <a:ext cx="6384458" cy="493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5817" y="914400"/>
            <a:ext cx="656154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3749" y="1045029"/>
            <a:ext cx="6917545" cy="5131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5554" y="470263"/>
            <a:ext cx="7049732" cy="57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1680" y="640080"/>
            <a:ext cx="6912252" cy="5536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2491" y="927463"/>
            <a:ext cx="7171509" cy="4469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309" y="1133293"/>
            <a:ext cx="7393577" cy="464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9246" y="940526"/>
            <a:ext cx="6743483" cy="523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13CE-EAE4-452B-BD8C-A960C18E6583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Automata and Complexity Theory: prepared by Kolana Korigne, CS, CCI, WKU, Wolkite, Ethiopia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91B5-9BE9-4CDA-B72C-232477A97D71}" type="slidenum">
              <a:rPr lang="en-US" smtClean="0"/>
              <a:pPr/>
              <a:t>72</a:t>
            </a:fld>
            <a:endParaRPr lang="en-US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3749" y="822960"/>
            <a:ext cx="7602581" cy="5354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0D12B2-339E-4540-8442-9C41EBDF2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01583">
            <a:off x="-2538742" y="735688"/>
            <a:ext cx="10515600" cy="1291871"/>
          </a:xfrm>
        </p:spPr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b="1" i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of </a:t>
            </a:r>
            <a:r>
              <a:rPr lang="en-US" b="1" i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Chapter-Six!</a:t>
            </a:r>
            <a:r>
              <a:rPr lang="en-US" b="1" i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i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i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63FB202-CBA1-4310-8468-496EB54F6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6A4F-D56E-4716-92E7-199441A25EBC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0F9EC30-F5E3-4ACF-A2C3-811A5876C2D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66343" y="147493"/>
            <a:ext cx="6888513" cy="6219825"/>
          </a:xfrm>
          <a:prstGeom prst="rect">
            <a:avLst/>
          </a:prstGeom>
        </p:spPr>
      </p:pic>
      <p:pic>
        <p:nvPicPr>
          <p:cNvPr id="5" name="Picture 6" descr="Transparent Children Waiting Clipart - Man Sitting On Question Mark - Png  Download - Full Size Clipart (#5568995) - PinClipart">
            <a:extLst>
              <a:ext uri="{FF2B5EF4-FFF2-40B4-BE49-F238E27FC236}">
                <a16:creationId xmlns="" xmlns:a16="http://schemas.microsoft.com/office/drawing/2014/main" id="{7AF32190-BFBB-47DF-A5A0-7C60F97D7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96" y="3318387"/>
            <a:ext cx="2027398" cy="27308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>
            <a:extLst>
              <a:ext uri="{FF2B5EF4-FFF2-40B4-BE49-F238E27FC236}">
                <a16:creationId xmlns="" xmlns:a16="http://schemas.microsoft.com/office/drawing/2014/main" id="{C1C2FA7B-9AD2-4BB1-8ADF-F7ED24AB5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2E3E-E6FB-4916-A998-7BCECDB3E137}" type="datetime1">
              <a:rPr lang="en-US" smtClean="0"/>
              <a:pPr/>
              <a:t>28-Oct-22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DDCDFB90-A9D8-469F-A635-8DF6D639F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67318"/>
            <a:ext cx="4114800" cy="365125"/>
          </a:xfrm>
        </p:spPr>
        <p:txBody>
          <a:bodyPr/>
          <a:lstStyle/>
          <a:p>
            <a:r>
              <a:rPr lang="en-US" dirty="0"/>
              <a:t>Automata and Complexity Theory: prepared by Kolana Korigne, CS, CCI, WKU, Wolkite, Ethiopia</a:t>
            </a:r>
          </a:p>
        </p:txBody>
      </p:sp>
    </p:spTree>
    <p:extLst>
      <p:ext uri="{BB962C8B-B14F-4D97-AF65-F5344CB8AC3E}">
        <p14:creationId xmlns="" xmlns:p14="http://schemas.microsoft.com/office/powerpoint/2010/main" val="360999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1617</Words>
  <Application>Microsoft Office PowerPoint</Application>
  <PresentationFormat>Custom</PresentationFormat>
  <Paragraphs>248</Paragraphs>
  <Slides>73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Office Theme</vt:lpstr>
      <vt:lpstr>Chapter-6 6.1 Introduction to Computability  </vt:lpstr>
      <vt:lpstr>Slide 2</vt:lpstr>
      <vt:lpstr>6.2 Recursive Functions</vt:lpstr>
      <vt:lpstr>Slide 4</vt:lpstr>
      <vt:lpstr>Slide 5</vt:lpstr>
      <vt:lpstr>Conti…</vt:lpstr>
      <vt:lpstr>Slide 7</vt:lpstr>
      <vt:lpstr>Slide 8</vt:lpstr>
      <vt:lpstr>Slide 9</vt:lpstr>
      <vt:lpstr>Slide 10</vt:lpstr>
      <vt:lpstr>Slide 11</vt:lpstr>
      <vt:lpstr>Conti…</vt:lpstr>
      <vt:lpstr>Slide 13</vt:lpstr>
      <vt:lpstr>Slide 14</vt:lpstr>
      <vt:lpstr>Slide 15</vt:lpstr>
      <vt:lpstr>Conti…</vt:lpstr>
      <vt:lpstr>Slide 17</vt:lpstr>
      <vt:lpstr>Conti…</vt:lpstr>
      <vt:lpstr>Slide 19</vt:lpstr>
      <vt:lpstr>Slide 20</vt:lpstr>
      <vt:lpstr>Slide 21</vt:lpstr>
      <vt:lpstr>Conti…</vt:lpstr>
      <vt:lpstr>Conti…</vt:lpstr>
      <vt:lpstr>Slide 24</vt:lpstr>
      <vt:lpstr>Slide 25</vt:lpstr>
      <vt:lpstr>Conti…</vt:lpstr>
      <vt:lpstr>Slide 27</vt:lpstr>
      <vt:lpstr>Conti…</vt:lpstr>
      <vt:lpstr>Slide 29</vt:lpstr>
      <vt:lpstr>Conti…</vt:lpstr>
      <vt:lpstr>Slide 31</vt:lpstr>
      <vt:lpstr>Slide 32</vt:lpstr>
      <vt:lpstr>Slide 33</vt:lpstr>
      <vt:lpstr>Slide 34</vt:lpstr>
      <vt:lpstr>Conti…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End of Chapter-Six!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32</cp:revision>
  <dcterms:created xsi:type="dcterms:W3CDTF">2021-09-19T18:46:18Z</dcterms:created>
  <dcterms:modified xsi:type="dcterms:W3CDTF">2022-10-27T23:56:54Z</dcterms:modified>
</cp:coreProperties>
</file>